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wmf" ContentType="image/x-wmf"/>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7664" r:id="rId3"/>
    <p:sldId id="465" r:id="rId4"/>
    <p:sldId id="1125" r:id="rId5"/>
    <p:sldId id="645" r:id="rId6"/>
    <p:sldId id="638" r:id="rId7"/>
    <p:sldId id="639" r:id="rId8"/>
    <p:sldId id="627" r:id="rId9"/>
    <p:sldId id="1238" r:id="rId10"/>
    <p:sldId id="7066" r:id="rId12"/>
    <p:sldId id="7667" r:id="rId13"/>
    <p:sldId id="3971" r:id="rId14"/>
    <p:sldId id="6209" r:id="rId15"/>
    <p:sldId id="4178" r:id="rId16"/>
    <p:sldId id="6208" r:id="rId17"/>
    <p:sldId id="616" r:id="rId18"/>
    <p:sldId id="2925" r:id="rId19"/>
    <p:sldId id="3860" r:id="rId20"/>
    <p:sldId id="2926" r:id="rId21"/>
    <p:sldId id="2927" r:id="rId22"/>
    <p:sldId id="3976" r:id="rId23"/>
    <p:sldId id="2929" r:id="rId24"/>
    <p:sldId id="2930" r:id="rId25"/>
    <p:sldId id="5221" r:id="rId26"/>
    <p:sldId id="5320" r:id="rId27"/>
    <p:sldId id="5321" r:id="rId28"/>
    <p:sldId id="6103" r:id="rId29"/>
    <p:sldId id="6214" r:id="rId30"/>
    <p:sldId id="4285" r:id="rId31"/>
    <p:sldId id="2935" r:id="rId32"/>
    <p:sldId id="2939" r:id="rId33"/>
    <p:sldId id="2940" r:id="rId34"/>
    <p:sldId id="2941" r:id="rId35"/>
    <p:sldId id="4298" r:id="rId36"/>
    <p:sldId id="4299" r:id="rId37"/>
    <p:sldId id="2942" r:id="rId38"/>
    <p:sldId id="2946" r:id="rId39"/>
    <p:sldId id="1638" r:id="rId40"/>
    <p:sldId id="3054" r:id="rId41"/>
    <p:sldId id="741" r:id="rId42"/>
    <p:sldId id="742" r:id="rId43"/>
    <p:sldId id="3553" r:id="rId44"/>
    <p:sldId id="3473" r:id="rId45"/>
    <p:sldId id="743" r:id="rId46"/>
    <p:sldId id="745" r:id="rId47"/>
    <p:sldId id="746" r:id="rId48"/>
    <p:sldId id="747" r:id="rId49"/>
    <p:sldId id="748" r:id="rId50"/>
    <p:sldId id="750" r:id="rId51"/>
    <p:sldId id="751" r:id="rId5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正版用户" initials="微" lastIdx="0" clrIdx="0"/>
  <p:cmAuthor id="2" name="唐海波" initials="唐" lastIdx="11" clrIdx="0"/>
  <p:cmAuthor id="3" name="Administrat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3300"/>
    <a:srgbClr val="66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377"/>
    <p:restoredTop sz="89026"/>
  </p:normalViewPr>
  <p:slideViewPr>
    <p:cSldViewPr showGuides="1">
      <p:cViewPr varScale="1">
        <p:scale>
          <a:sx n="70" d="100"/>
          <a:sy n="70" d="100"/>
        </p:scale>
        <p:origin x="-906" y="-96"/>
      </p:cViewPr>
      <p:guideLst>
        <p:guide orient="horz" pos="2294"/>
        <p:guide pos="2883"/>
      </p:guideLst>
    </p:cSldViewPr>
  </p:slideViewPr>
  <p:notesTextViewPr>
    <p:cViewPr>
      <p:scale>
        <a:sx n="100" d="100"/>
        <a:sy n="100" d="100"/>
      </p:scale>
      <p:origin x="0" y="0"/>
    </p:cViewPr>
  </p:notesTextViewPr>
  <p:sorterViewPr showFormatting="0">
    <p:cViewPr>
      <p:scale>
        <a:sx n="66" d="100"/>
        <a:sy n="66" d="100"/>
      </p:scale>
      <p:origin x="0" y="23598"/>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73.wmf"/><Relationship Id="rId8" Type="http://schemas.openxmlformats.org/officeDocument/2006/relationships/image" Target="../media/image72.wmf"/><Relationship Id="rId7" Type="http://schemas.openxmlformats.org/officeDocument/2006/relationships/image" Target="../media/image71.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95.wmf"/><Relationship Id="rId3" Type="http://schemas.openxmlformats.org/officeDocument/2006/relationships/image" Target="../media/image94.wmf"/><Relationship Id="rId24" Type="http://schemas.openxmlformats.org/officeDocument/2006/relationships/image" Target="../media/image105.wmf"/><Relationship Id="rId23" Type="http://schemas.openxmlformats.org/officeDocument/2006/relationships/image" Target="../media/image104.wmf"/><Relationship Id="rId22" Type="http://schemas.openxmlformats.org/officeDocument/2006/relationships/image" Target="../media/image103.wmf"/><Relationship Id="rId21" Type="http://schemas.openxmlformats.org/officeDocument/2006/relationships/image" Target="../media/image102.wmf"/><Relationship Id="rId20" Type="http://schemas.openxmlformats.org/officeDocument/2006/relationships/image" Target="../media/image101.wmf"/><Relationship Id="rId2" Type="http://schemas.openxmlformats.org/officeDocument/2006/relationships/image" Target="../media/image93.wmf"/><Relationship Id="rId19" Type="http://schemas.openxmlformats.org/officeDocument/2006/relationships/image" Target="../media/image79.wmf"/><Relationship Id="rId18" Type="http://schemas.openxmlformats.org/officeDocument/2006/relationships/image" Target="../media/image100.wmf"/><Relationship Id="rId17" Type="http://schemas.openxmlformats.org/officeDocument/2006/relationships/image" Target="../media/image99.wmf"/><Relationship Id="rId16" Type="http://schemas.openxmlformats.org/officeDocument/2006/relationships/image" Target="../media/image98.wmf"/><Relationship Id="rId15" Type="http://schemas.openxmlformats.org/officeDocument/2006/relationships/image" Target="../media/image80.wmf"/><Relationship Id="rId14" Type="http://schemas.openxmlformats.org/officeDocument/2006/relationships/image" Target="../media/image82.wmf"/><Relationship Id="rId13" Type="http://schemas.openxmlformats.org/officeDocument/2006/relationships/image" Target="../media/image81.wmf"/><Relationship Id="rId12" Type="http://schemas.openxmlformats.org/officeDocument/2006/relationships/image" Target="../media/image76.wmf"/><Relationship Id="rId11" Type="http://schemas.openxmlformats.org/officeDocument/2006/relationships/image" Target="../media/image97.wmf"/><Relationship Id="rId10" Type="http://schemas.openxmlformats.org/officeDocument/2006/relationships/image" Target="../media/image96.wmf"/><Relationship Id="rId1" Type="http://schemas.openxmlformats.org/officeDocument/2006/relationships/image" Target="../media/image92.wmf"/></Relationships>
</file>

<file path=ppt/drawings/_rels/vmlDrawing11.vml.rels><?xml version="1.0" encoding="UTF-8" standalone="yes"?>
<Relationships xmlns="http://schemas.openxmlformats.org/package/2006/relationships"><Relationship Id="rId7" Type="http://schemas.openxmlformats.org/officeDocument/2006/relationships/image" Target="../media/image114.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119.wmf"/><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22.wmf"/><Relationship Id="rId7" Type="http://schemas.openxmlformats.org/officeDocument/2006/relationships/image" Target="../media/image121.wmf"/><Relationship Id="rId6" Type="http://schemas.openxmlformats.org/officeDocument/2006/relationships/image" Target="../media/image120.wmf"/><Relationship Id="rId5" Type="http://schemas.openxmlformats.org/officeDocument/2006/relationships/image" Target="../media/image79.wmf"/><Relationship Id="rId4" Type="http://schemas.openxmlformats.org/officeDocument/2006/relationships/image" Target="../media/image73.wmf"/><Relationship Id="rId3" Type="http://schemas.openxmlformats.org/officeDocument/2006/relationships/image" Target="../media/image71.wmf"/><Relationship Id="rId2" Type="http://schemas.openxmlformats.org/officeDocument/2006/relationships/image" Target="../media/image78.wmf"/><Relationship Id="rId1" Type="http://schemas.openxmlformats.org/officeDocument/2006/relationships/image" Target="../media/image77.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39.wmf"/><Relationship Id="rId7" Type="http://schemas.openxmlformats.org/officeDocument/2006/relationships/image" Target="../media/image138.wmf"/><Relationship Id="rId6" Type="http://schemas.openxmlformats.org/officeDocument/2006/relationships/image" Target="../media/image137.wmf"/><Relationship Id="rId5" Type="http://schemas.openxmlformats.org/officeDocument/2006/relationships/image" Target="../media/image136.wmf"/><Relationship Id="rId4" Type="http://schemas.openxmlformats.org/officeDocument/2006/relationships/image" Target="../media/image135.wmf"/><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139.wmf"/><Relationship Id="rId8" Type="http://schemas.openxmlformats.org/officeDocument/2006/relationships/image" Target="../media/image138.wmf"/><Relationship Id="rId7" Type="http://schemas.openxmlformats.org/officeDocument/2006/relationships/image" Target="../media/image137.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 Id="rId3" Type="http://schemas.openxmlformats.org/officeDocument/2006/relationships/image" Target="../media/image133.wmf"/><Relationship Id="rId2" Type="http://schemas.openxmlformats.org/officeDocument/2006/relationships/image" Target="../media/image132.wmf"/><Relationship Id="rId15" Type="http://schemas.openxmlformats.org/officeDocument/2006/relationships/image" Target="../media/image146.wmf"/><Relationship Id="rId14" Type="http://schemas.openxmlformats.org/officeDocument/2006/relationships/image" Target="../media/image145.wmf"/><Relationship Id="rId13" Type="http://schemas.openxmlformats.org/officeDocument/2006/relationships/image" Target="../media/image144.wmf"/><Relationship Id="rId12" Type="http://schemas.openxmlformats.org/officeDocument/2006/relationships/image" Target="../media/image143.wmf"/><Relationship Id="rId11" Type="http://schemas.openxmlformats.org/officeDocument/2006/relationships/image" Target="../media/image142.wmf"/><Relationship Id="rId10" Type="http://schemas.openxmlformats.org/officeDocument/2006/relationships/image" Target="../media/image141.wmf"/><Relationship Id="rId1" Type="http://schemas.openxmlformats.org/officeDocument/2006/relationships/image" Target="../media/image140.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148.wmf"/><Relationship Id="rId3" Type="http://schemas.openxmlformats.org/officeDocument/2006/relationships/image" Target="../media/image147.wmf"/><Relationship Id="rId2" Type="http://schemas.openxmlformats.org/officeDocument/2006/relationships/image" Target="../media/image137.wmf"/><Relationship Id="rId1" Type="http://schemas.openxmlformats.org/officeDocument/2006/relationships/image" Target="../media/image136.w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152.wmf"/><Relationship Id="rId8" Type="http://schemas.openxmlformats.org/officeDocument/2006/relationships/image" Target="../media/image151.wmf"/><Relationship Id="rId7" Type="http://schemas.openxmlformats.org/officeDocument/2006/relationships/image" Target="../media/image150.wmf"/><Relationship Id="rId6" Type="http://schemas.openxmlformats.org/officeDocument/2006/relationships/image" Target="../media/image149.wmf"/><Relationship Id="rId5" Type="http://schemas.openxmlformats.org/officeDocument/2006/relationships/image" Target="../media/image139.wmf"/><Relationship Id="rId4" Type="http://schemas.openxmlformats.org/officeDocument/2006/relationships/image" Target="../media/image138.wmf"/><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157.wmf"/><Relationship Id="rId4" Type="http://schemas.openxmlformats.org/officeDocument/2006/relationships/image" Target="../media/image156.wmf"/><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178.wmf"/><Relationship Id="rId8" Type="http://schemas.openxmlformats.org/officeDocument/2006/relationships/image" Target="../media/image177.wmf"/><Relationship Id="rId7" Type="http://schemas.openxmlformats.org/officeDocument/2006/relationships/image" Target="../media/image176.wmf"/><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182.wmf"/><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image" Target="../media/image192.wmf"/></Relationships>
</file>

<file path=ppt/drawings/_rels/vmlDrawing27.vml.rels><?xml version="1.0" encoding="UTF-8" standalone="yes"?>
<Relationships xmlns="http://schemas.openxmlformats.org/package/2006/relationships"><Relationship Id="rId9" Type="http://schemas.openxmlformats.org/officeDocument/2006/relationships/image" Target="../media/image202.wmf"/><Relationship Id="rId8" Type="http://schemas.openxmlformats.org/officeDocument/2006/relationships/image" Target="../media/image201.wmf"/><Relationship Id="rId7" Type="http://schemas.openxmlformats.org/officeDocument/2006/relationships/image" Target="../media/image200.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26.wmf"/><Relationship Id="rId8" Type="http://schemas.openxmlformats.org/officeDocument/2006/relationships/image" Target="../media/image25.wmf"/><Relationship Id="rId7" Type="http://schemas.openxmlformats.org/officeDocument/2006/relationships/image" Target="../media/image24.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3" Type="http://schemas.openxmlformats.org/officeDocument/2006/relationships/image" Target="../media/image30.wmf"/><Relationship Id="rId12" Type="http://schemas.openxmlformats.org/officeDocument/2006/relationships/image" Target="../media/image29.wmf"/><Relationship Id="rId11" Type="http://schemas.openxmlformats.org/officeDocument/2006/relationships/image" Target="../media/image28.wmf"/><Relationship Id="rId10" Type="http://schemas.openxmlformats.org/officeDocument/2006/relationships/image" Target="../media/image27.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39.wmf"/><Relationship Id="rId8" Type="http://schemas.openxmlformats.org/officeDocument/2006/relationships/image" Target="../media/image38.wmf"/><Relationship Id="rId7" Type="http://schemas.openxmlformats.org/officeDocument/2006/relationships/image" Target="../media/image37.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48.wmf"/><Relationship Id="rId8" Type="http://schemas.openxmlformats.org/officeDocument/2006/relationships/image" Target="../media/image47.wmf"/><Relationship Id="rId7" Type="http://schemas.openxmlformats.org/officeDocument/2006/relationships/image" Target="../media/image46.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3" Type="http://schemas.openxmlformats.org/officeDocument/2006/relationships/image" Target="../media/image52.wmf"/><Relationship Id="rId12" Type="http://schemas.openxmlformats.org/officeDocument/2006/relationships/image" Target="../media/image51.wmf"/><Relationship Id="rId11" Type="http://schemas.openxmlformats.org/officeDocument/2006/relationships/image" Target="../media/image50.wmf"/><Relationship Id="rId10" Type="http://schemas.openxmlformats.org/officeDocument/2006/relationships/image" Target="../media/image49.wmf"/><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7" Type="http://schemas.openxmlformats.org/officeDocument/2006/relationships/image" Target="../media/image59.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63.wmf"/><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79.wmf"/><Relationship Id="rId8" Type="http://schemas.openxmlformats.org/officeDocument/2006/relationships/image" Target="../media/image78.wmf"/><Relationship Id="rId7" Type="http://schemas.openxmlformats.org/officeDocument/2006/relationships/image" Target="../media/image77.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 Id="rId3" Type="http://schemas.openxmlformats.org/officeDocument/2006/relationships/image" Target="../media/image73.wmf"/><Relationship Id="rId20" Type="http://schemas.openxmlformats.org/officeDocument/2006/relationships/image" Target="../media/image90.wmf"/><Relationship Id="rId2" Type="http://schemas.openxmlformats.org/officeDocument/2006/relationships/image" Target="../media/image72.wmf"/><Relationship Id="rId19" Type="http://schemas.openxmlformats.org/officeDocument/2006/relationships/image" Target="../media/image89.wmf"/><Relationship Id="rId18" Type="http://schemas.openxmlformats.org/officeDocument/2006/relationships/image" Target="../media/image88.wmf"/><Relationship Id="rId17" Type="http://schemas.openxmlformats.org/officeDocument/2006/relationships/image" Target="../media/image87.wmf"/><Relationship Id="rId16" Type="http://schemas.openxmlformats.org/officeDocument/2006/relationships/image" Target="../media/image86.wmf"/><Relationship Id="rId15" Type="http://schemas.openxmlformats.org/officeDocument/2006/relationships/image" Target="../media/image85.wmf"/><Relationship Id="rId14" Type="http://schemas.openxmlformats.org/officeDocument/2006/relationships/image" Target="../media/image84.wmf"/><Relationship Id="rId13" Type="http://schemas.openxmlformats.org/officeDocument/2006/relationships/image" Target="../media/image83.wmf"/><Relationship Id="rId12" Type="http://schemas.openxmlformats.org/officeDocument/2006/relationships/image" Target="../media/image82.wmf"/><Relationship Id="rId11" Type="http://schemas.openxmlformats.org/officeDocument/2006/relationships/image" Target="../media/image81.wmf"/><Relationship Id="rId10" Type="http://schemas.openxmlformats.org/officeDocument/2006/relationships/image" Target="../media/image80.wmf"/><Relationship Id="rId1"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4258" name="页眉占位符 224257"/>
          <p:cNvSpPr>
            <a:spLocks noGrp="1"/>
          </p:cNvSpPr>
          <p:nvPr>
            <p:ph type="hdr" sz="quarter"/>
          </p:nvPr>
        </p:nvSpPr>
        <p:spPr>
          <a:xfrm>
            <a:off x="0" y="0"/>
            <a:ext cx="2971800" cy="457200"/>
          </a:xfrm>
          <a:prstGeom prst="rect">
            <a:avLst/>
          </a:prstGeom>
          <a:noFill/>
          <a:ln w="9525">
            <a:noFill/>
            <a:miter/>
          </a:ln>
        </p:spPr>
        <p:txBody>
          <a:bodyPr/>
          <a:lstStyle>
            <a:lvl1pPr>
              <a:buFont typeface="Arial" panose="020B0604020202020204" pitchFamily="34" charset="0"/>
              <a:buNone/>
              <a:defRPr sz="1200" b="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4259" name="日期占位符 224258"/>
          <p:cNvSpPr>
            <a:spLocks noGrp="1"/>
          </p:cNvSpPr>
          <p:nvPr>
            <p:ph type="dt" idx="1"/>
          </p:nvPr>
        </p:nvSpPr>
        <p:spPr>
          <a:xfrm>
            <a:off x="3884613" y="0"/>
            <a:ext cx="2971800" cy="457200"/>
          </a:xfrm>
          <a:prstGeom prst="rect">
            <a:avLst/>
          </a:prstGeom>
          <a:noFill/>
          <a:ln w="9525">
            <a:noFill/>
            <a:miter/>
          </a:ln>
        </p:spPr>
        <p:txBody>
          <a:bodyPr/>
          <a:lstStyle>
            <a:lvl1pPr algn="r">
              <a:buFont typeface="Arial" panose="020B0604020202020204" pitchFamily="34" charset="0"/>
              <a:buNone/>
              <a:defRPr sz="1200" b="0" noProof="1">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幻灯片图像占位符 224259"/>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文本占位符 224260"/>
          <p:cNvSpPr>
            <a:spLocks noGrp="1" noChangeArrowheads="1"/>
          </p:cNvSpPr>
          <p:nvPr>
            <p:ph type="body" sz="quarter" idx="4294967295"/>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224262" name="页脚占位符 224261"/>
          <p:cNvSpPr>
            <a:spLocks noGrp="1"/>
          </p:cNvSpPr>
          <p:nvPr>
            <p:ph type="ftr" sz="quarter" idx="4"/>
          </p:nvPr>
        </p:nvSpPr>
        <p:spPr>
          <a:xfrm>
            <a:off x="0" y="8685213"/>
            <a:ext cx="2971800" cy="457200"/>
          </a:xfrm>
          <a:prstGeom prst="rect">
            <a:avLst/>
          </a:prstGeom>
          <a:noFill/>
          <a:ln w="9525">
            <a:noFill/>
            <a:miter/>
          </a:ln>
        </p:spPr>
        <p:txBody>
          <a:bodyPr anchor="b"/>
          <a:lstStyle>
            <a:lvl1pPr>
              <a:buFont typeface="Arial" panose="020B0604020202020204" pitchFamily="34" charset="0"/>
              <a:buNone/>
              <a:defRPr sz="1200" b="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4263" name="灯片编号占位符 224262"/>
          <p:cNvSpPr>
            <a:spLocks noGrp="1"/>
          </p:cNvSpPr>
          <p:nvPr>
            <p:ph type="sldNum" sz="quarter" idx="5"/>
          </p:nvPr>
        </p:nvSpPr>
        <p:spPr>
          <a:xfrm>
            <a:off x="3884613" y="8685213"/>
            <a:ext cx="2971800" cy="457200"/>
          </a:xfrm>
          <a:prstGeom prst="rect">
            <a:avLst/>
          </a:prstGeom>
          <a:noFill/>
          <a:ln w="9525">
            <a:noFill/>
            <a:miter/>
          </a:ln>
        </p:spPr>
        <p:txBody>
          <a:bodyPr vert="horz" wrap="square" lIns="91440" tIns="45720" rIns="91440" bIns="45720" numCol="1" anchor="b" anchorCtr="0" compatLnSpc="1"/>
          <a:p>
            <a:pPr lvl="0" algn="r" eaLnBrk="1" fontAlgn="base" hangingPunct="1"/>
            <a:fld id="{9A0DB2DC-4C9A-4742-B13C-FB6460FD3503}" type="slidenum">
              <a:rPr lang="zh-CN" altLang="en-US" sz="1200" b="0" strike="noStrike" noProof="1" dirty="0">
                <a:latin typeface="Arial" panose="020B0604020202020204" pitchFamily="34" charset="0"/>
                <a:ea typeface="宋体" panose="02010600030101010101" pitchFamily="2" charset="-122"/>
                <a:cs typeface="+mn-cs"/>
              </a:rPr>
            </a:fld>
            <a:endParaRPr lang="zh-CN" altLang="en-US" sz="1200" b="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lvl="1" algn="l" rtl="0" eaLnBrk="0" fontAlgn="base" hangingPunct="0">
      <a:spcBef>
        <a:spcPct val="30000"/>
      </a:spcBef>
      <a:spcAft>
        <a:spcPct val="0"/>
      </a:spcAft>
      <a:defRPr sz="1200" kern="1200">
        <a:solidFill>
          <a:schemeClr val="tx1"/>
        </a:solidFill>
        <a:latin typeface="+mn-lt"/>
        <a:ea typeface="+mn-ea"/>
        <a:cs typeface="+mn-cs"/>
      </a:defRPr>
    </a:lvl2pPr>
    <a:lvl3pPr marL="914400" lvl="2" algn="l" rtl="0" eaLnBrk="0" fontAlgn="base" hangingPunct="0">
      <a:spcBef>
        <a:spcPct val="30000"/>
      </a:spcBef>
      <a:spcAft>
        <a:spcPct val="0"/>
      </a:spcAft>
      <a:defRPr sz="1200" kern="1200">
        <a:solidFill>
          <a:schemeClr val="tx1"/>
        </a:solidFill>
        <a:latin typeface="+mn-lt"/>
        <a:ea typeface="+mn-ea"/>
        <a:cs typeface="+mn-cs"/>
      </a:defRPr>
    </a:lvl3pPr>
    <a:lvl4pPr marL="1371600" lvl="3" algn="l" rtl="0" eaLnBrk="0" fontAlgn="base" hangingPunct="0">
      <a:spcBef>
        <a:spcPct val="30000"/>
      </a:spcBef>
      <a:spcAft>
        <a:spcPct val="0"/>
      </a:spcAft>
      <a:defRPr sz="1200" kern="1200">
        <a:solidFill>
          <a:schemeClr val="tx1"/>
        </a:solidFill>
        <a:latin typeface="+mn-lt"/>
        <a:ea typeface="+mn-ea"/>
        <a:cs typeface="+mn-cs"/>
      </a:defRPr>
    </a:lvl4pPr>
    <a:lvl5pPr marL="1828800" lvl="4" algn="l" rtl="0" eaLnBrk="0" fontAlgn="base" hangingPunct="0">
      <a:spcBef>
        <a:spcPct val="30000"/>
      </a:spcBef>
      <a:spcAft>
        <a:spcPct val="0"/>
      </a:spcAft>
      <a:defRPr sz="1200" kern="1200">
        <a:solidFill>
          <a:schemeClr val="tx1"/>
        </a:solidFill>
        <a:latin typeface="+mn-lt"/>
        <a:ea typeface="+mn-ea"/>
        <a:cs typeface="+mn-cs"/>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Rot="1" noTextEdit="1"/>
          </p:cNvSpPr>
          <p:nvPr>
            <p:ph type="sldImg"/>
          </p:nvPr>
        </p:nvSpPr>
        <p:spPr/>
      </p:sp>
      <p:sp>
        <p:nvSpPr>
          <p:cNvPr id="14338"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Rot="1" noTextEdit="1"/>
          </p:cNvSpPr>
          <p:nvPr>
            <p:ph type="sldImg"/>
          </p:nvPr>
        </p:nvSpPr>
        <p:spPr/>
      </p:sp>
      <p:sp>
        <p:nvSpPr>
          <p:cNvPr id="25602"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Rot="1" noTextEdit="1"/>
          </p:cNvSpPr>
          <p:nvPr>
            <p:ph type="sldImg"/>
          </p:nvPr>
        </p:nvSpPr>
        <p:spPr/>
      </p:sp>
      <p:sp>
        <p:nvSpPr>
          <p:cNvPr id="29698"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Notes Placeholder"/>
          <p:cNvSpPr>
            <a:spLocks noGrp="1"/>
          </p:cNvSpPr>
          <p:nvPr>
            <p:ph type="body"/>
          </p:nvPr>
        </p:nvSpPr>
        <p:spPr/>
        <p:txBody>
          <a:bodyPr wrap="square" lIns="91440" tIns="45720" rIns="91440" bIns="45720" anchor="t" anchorCtr="0"/>
          <a:p>
            <a:pPr lvl="0"/>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2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microsoft.com/office/2007/relationships/media" Target="../media/media1.mp4"/><Relationship Id="rId1" Type="http://schemas.openxmlformats.org/officeDocument/2006/relationships/video" Target="../media/media1.mp4"/></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21.wmf"/><Relationship Id="rId7" Type="http://schemas.openxmlformats.org/officeDocument/2006/relationships/oleObject" Target="../embeddings/oleObject9.bin"/><Relationship Id="rId6" Type="http://schemas.openxmlformats.org/officeDocument/2006/relationships/image" Target="../media/image20.wmf"/><Relationship Id="rId5" Type="http://schemas.openxmlformats.org/officeDocument/2006/relationships/oleObject" Target="../embeddings/oleObject8.bin"/><Relationship Id="rId4" Type="http://schemas.openxmlformats.org/officeDocument/2006/relationships/image" Target="../media/image19.wmf"/><Relationship Id="rId3" Type="http://schemas.openxmlformats.org/officeDocument/2006/relationships/oleObject" Target="../embeddings/oleObject7.bin"/><Relationship Id="rId28" Type="http://schemas.openxmlformats.org/officeDocument/2006/relationships/vmlDrawing" Target="../drawings/vmlDrawing4.vml"/><Relationship Id="rId27" Type="http://schemas.openxmlformats.org/officeDocument/2006/relationships/slideLayout" Target="../slideLayouts/slideLayout7.xml"/><Relationship Id="rId26" Type="http://schemas.openxmlformats.org/officeDocument/2006/relationships/image" Target="../media/image30.wmf"/><Relationship Id="rId25" Type="http://schemas.openxmlformats.org/officeDocument/2006/relationships/oleObject" Target="../embeddings/oleObject18.bin"/><Relationship Id="rId24" Type="http://schemas.openxmlformats.org/officeDocument/2006/relationships/image" Target="../media/image29.wmf"/><Relationship Id="rId23" Type="http://schemas.openxmlformats.org/officeDocument/2006/relationships/oleObject" Target="../embeddings/oleObject17.bin"/><Relationship Id="rId22" Type="http://schemas.openxmlformats.org/officeDocument/2006/relationships/image" Target="../media/image28.wmf"/><Relationship Id="rId21" Type="http://schemas.openxmlformats.org/officeDocument/2006/relationships/oleObject" Target="../embeddings/oleObject16.bin"/><Relationship Id="rId20" Type="http://schemas.openxmlformats.org/officeDocument/2006/relationships/image" Target="../media/image27.wmf"/><Relationship Id="rId2" Type="http://schemas.openxmlformats.org/officeDocument/2006/relationships/image" Target="../media/image18.wmf"/><Relationship Id="rId19" Type="http://schemas.openxmlformats.org/officeDocument/2006/relationships/oleObject" Target="../embeddings/oleObject15.bin"/><Relationship Id="rId18" Type="http://schemas.openxmlformats.org/officeDocument/2006/relationships/image" Target="../media/image26.wmf"/><Relationship Id="rId17" Type="http://schemas.openxmlformats.org/officeDocument/2006/relationships/oleObject" Target="../embeddings/oleObject14.bin"/><Relationship Id="rId16" Type="http://schemas.openxmlformats.org/officeDocument/2006/relationships/image" Target="../media/image25.wmf"/><Relationship Id="rId15" Type="http://schemas.openxmlformats.org/officeDocument/2006/relationships/oleObject" Target="../embeddings/oleObject13.bin"/><Relationship Id="rId14" Type="http://schemas.openxmlformats.org/officeDocument/2006/relationships/image" Target="../media/image24.wmf"/><Relationship Id="rId13" Type="http://schemas.openxmlformats.org/officeDocument/2006/relationships/oleObject" Target="../embeddings/oleObject12.bin"/><Relationship Id="rId12" Type="http://schemas.openxmlformats.org/officeDocument/2006/relationships/image" Target="../media/image23.wmf"/><Relationship Id="rId11" Type="http://schemas.openxmlformats.org/officeDocument/2006/relationships/oleObject" Target="../embeddings/oleObject11.bin"/><Relationship Id="rId10" Type="http://schemas.openxmlformats.org/officeDocument/2006/relationships/image" Target="../media/image22.wmf"/><Relationship Id="rId1"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34.wmf"/><Relationship Id="rId7" Type="http://schemas.openxmlformats.org/officeDocument/2006/relationships/oleObject" Target="../embeddings/oleObject22.bin"/><Relationship Id="rId6" Type="http://schemas.openxmlformats.org/officeDocument/2006/relationships/image" Target="../media/image33.wmf"/><Relationship Id="rId5" Type="http://schemas.openxmlformats.org/officeDocument/2006/relationships/oleObject" Target="../embeddings/oleObject21.bin"/><Relationship Id="rId4" Type="http://schemas.openxmlformats.org/officeDocument/2006/relationships/image" Target="../media/image32.wmf"/><Relationship Id="rId3" Type="http://schemas.openxmlformats.org/officeDocument/2006/relationships/oleObject" Target="../embeddings/oleObject20.bin"/><Relationship Id="rId20" Type="http://schemas.openxmlformats.org/officeDocument/2006/relationships/vmlDrawing" Target="../drawings/vmlDrawing5.vml"/><Relationship Id="rId2" Type="http://schemas.openxmlformats.org/officeDocument/2006/relationships/image" Target="../media/image31.wmf"/><Relationship Id="rId19" Type="http://schemas.openxmlformats.org/officeDocument/2006/relationships/slideLayout" Target="../slideLayouts/slideLayout7.xml"/><Relationship Id="rId18" Type="http://schemas.openxmlformats.org/officeDocument/2006/relationships/image" Target="../media/image39.wmf"/><Relationship Id="rId17" Type="http://schemas.openxmlformats.org/officeDocument/2006/relationships/oleObject" Target="../embeddings/oleObject27.bin"/><Relationship Id="rId16" Type="http://schemas.openxmlformats.org/officeDocument/2006/relationships/image" Target="../media/image38.wmf"/><Relationship Id="rId15" Type="http://schemas.openxmlformats.org/officeDocument/2006/relationships/oleObject" Target="../embeddings/oleObject26.bin"/><Relationship Id="rId14" Type="http://schemas.openxmlformats.org/officeDocument/2006/relationships/image" Target="../media/image37.wmf"/><Relationship Id="rId13" Type="http://schemas.openxmlformats.org/officeDocument/2006/relationships/oleObject" Target="../embeddings/oleObject25.bin"/><Relationship Id="rId12" Type="http://schemas.openxmlformats.org/officeDocument/2006/relationships/image" Target="../media/image36.wmf"/><Relationship Id="rId11" Type="http://schemas.openxmlformats.org/officeDocument/2006/relationships/oleObject" Target="../embeddings/oleObject24.bin"/><Relationship Id="rId10" Type="http://schemas.openxmlformats.org/officeDocument/2006/relationships/image" Target="../media/image35.wmf"/><Relationship Id="rId1" Type="http://schemas.openxmlformats.org/officeDocument/2006/relationships/oleObject" Target="../embeddings/oleObject19.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43.wmf"/><Relationship Id="rId7" Type="http://schemas.openxmlformats.org/officeDocument/2006/relationships/oleObject" Target="../embeddings/oleObject31.bin"/><Relationship Id="rId6" Type="http://schemas.openxmlformats.org/officeDocument/2006/relationships/image" Target="../media/image42.wmf"/><Relationship Id="rId5" Type="http://schemas.openxmlformats.org/officeDocument/2006/relationships/oleObject" Target="../embeddings/oleObject30.bin"/><Relationship Id="rId4" Type="http://schemas.openxmlformats.org/officeDocument/2006/relationships/image" Target="../media/image41.wmf"/><Relationship Id="rId3" Type="http://schemas.openxmlformats.org/officeDocument/2006/relationships/oleObject" Target="../embeddings/oleObject29.bin"/><Relationship Id="rId28" Type="http://schemas.openxmlformats.org/officeDocument/2006/relationships/vmlDrawing" Target="../drawings/vmlDrawing6.vml"/><Relationship Id="rId27" Type="http://schemas.openxmlformats.org/officeDocument/2006/relationships/slideLayout" Target="../slideLayouts/slideLayout7.xml"/><Relationship Id="rId26" Type="http://schemas.openxmlformats.org/officeDocument/2006/relationships/image" Target="../media/image52.wmf"/><Relationship Id="rId25" Type="http://schemas.openxmlformats.org/officeDocument/2006/relationships/oleObject" Target="../embeddings/oleObject40.bin"/><Relationship Id="rId24" Type="http://schemas.openxmlformats.org/officeDocument/2006/relationships/image" Target="../media/image51.wmf"/><Relationship Id="rId23" Type="http://schemas.openxmlformats.org/officeDocument/2006/relationships/oleObject" Target="../embeddings/oleObject39.bin"/><Relationship Id="rId22" Type="http://schemas.openxmlformats.org/officeDocument/2006/relationships/image" Target="../media/image50.wmf"/><Relationship Id="rId21" Type="http://schemas.openxmlformats.org/officeDocument/2006/relationships/oleObject" Target="../embeddings/oleObject38.bin"/><Relationship Id="rId20" Type="http://schemas.openxmlformats.org/officeDocument/2006/relationships/image" Target="../media/image49.wmf"/><Relationship Id="rId2" Type="http://schemas.openxmlformats.org/officeDocument/2006/relationships/image" Target="../media/image40.wmf"/><Relationship Id="rId19" Type="http://schemas.openxmlformats.org/officeDocument/2006/relationships/oleObject" Target="../embeddings/oleObject37.bin"/><Relationship Id="rId18" Type="http://schemas.openxmlformats.org/officeDocument/2006/relationships/image" Target="../media/image48.wmf"/><Relationship Id="rId17" Type="http://schemas.openxmlformats.org/officeDocument/2006/relationships/oleObject" Target="../embeddings/oleObject36.bin"/><Relationship Id="rId16" Type="http://schemas.openxmlformats.org/officeDocument/2006/relationships/image" Target="../media/image47.wmf"/><Relationship Id="rId15" Type="http://schemas.openxmlformats.org/officeDocument/2006/relationships/oleObject" Target="../embeddings/oleObject35.bin"/><Relationship Id="rId14" Type="http://schemas.openxmlformats.org/officeDocument/2006/relationships/image" Target="../media/image46.wmf"/><Relationship Id="rId13" Type="http://schemas.openxmlformats.org/officeDocument/2006/relationships/oleObject" Target="../embeddings/oleObject34.bin"/><Relationship Id="rId12" Type="http://schemas.openxmlformats.org/officeDocument/2006/relationships/image" Target="../media/image45.wmf"/><Relationship Id="rId11" Type="http://schemas.openxmlformats.org/officeDocument/2006/relationships/oleObject" Target="../embeddings/oleObject33.bin"/><Relationship Id="rId10" Type="http://schemas.openxmlformats.org/officeDocument/2006/relationships/image" Target="../media/image44.wmf"/><Relationship Id="rId1" Type="http://schemas.openxmlformats.org/officeDocument/2006/relationships/oleObject" Target="../embeddings/oleObject28.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56.wmf"/><Relationship Id="rId7" Type="http://schemas.openxmlformats.org/officeDocument/2006/relationships/oleObject" Target="../embeddings/oleObject44.bin"/><Relationship Id="rId6" Type="http://schemas.openxmlformats.org/officeDocument/2006/relationships/image" Target="../media/image55.wmf"/><Relationship Id="rId5" Type="http://schemas.openxmlformats.org/officeDocument/2006/relationships/oleObject" Target="../embeddings/oleObject43.bin"/><Relationship Id="rId4" Type="http://schemas.openxmlformats.org/officeDocument/2006/relationships/image" Target="../media/image54.wmf"/><Relationship Id="rId3" Type="http://schemas.openxmlformats.org/officeDocument/2006/relationships/oleObject" Target="../embeddings/oleObject42.bin"/><Relationship Id="rId2" Type="http://schemas.openxmlformats.org/officeDocument/2006/relationships/image" Target="../media/image53.wmf"/><Relationship Id="rId16" Type="http://schemas.openxmlformats.org/officeDocument/2006/relationships/vmlDrawing" Target="../drawings/vmlDrawing7.vml"/><Relationship Id="rId15" Type="http://schemas.openxmlformats.org/officeDocument/2006/relationships/slideLayout" Target="../slideLayouts/slideLayout7.xml"/><Relationship Id="rId14" Type="http://schemas.openxmlformats.org/officeDocument/2006/relationships/image" Target="../media/image59.wmf"/><Relationship Id="rId13" Type="http://schemas.openxmlformats.org/officeDocument/2006/relationships/oleObject" Target="../embeddings/oleObject47.bin"/><Relationship Id="rId12" Type="http://schemas.openxmlformats.org/officeDocument/2006/relationships/image" Target="../media/image58.wmf"/><Relationship Id="rId11" Type="http://schemas.openxmlformats.org/officeDocument/2006/relationships/oleObject" Target="../embeddings/oleObject46.bin"/><Relationship Id="rId10" Type="http://schemas.openxmlformats.org/officeDocument/2006/relationships/image" Target="../media/image57.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3.wmf"/><Relationship Id="rId7" Type="http://schemas.openxmlformats.org/officeDocument/2006/relationships/oleObject" Target="../embeddings/oleObject51.bin"/><Relationship Id="rId6" Type="http://schemas.openxmlformats.org/officeDocument/2006/relationships/image" Target="../media/image62.wmf"/><Relationship Id="rId5" Type="http://schemas.openxmlformats.org/officeDocument/2006/relationships/oleObject" Target="../embeddings/oleObject50.bin"/><Relationship Id="rId4" Type="http://schemas.openxmlformats.org/officeDocument/2006/relationships/image" Target="../media/image61.wmf"/><Relationship Id="rId3" Type="http://schemas.openxmlformats.org/officeDocument/2006/relationships/oleObject" Target="../embeddings/oleObject49.bin"/><Relationship Id="rId2" Type="http://schemas.openxmlformats.org/officeDocument/2006/relationships/image" Target="../media/image60.wmf"/><Relationship Id="rId10" Type="http://schemas.openxmlformats.org/officeDocument/2006/relationships/vmlDrawing" Target="../drawings/vmlDrawing8.vml"/><Relationship Id="rId1" Type="http://schemas.openxmlformats.org/officeDocument/2006/relationships/oleObject" Target="../embeddings/oleObject48.bin"/></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7.png"/><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GI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73.wmf"/><Relationship Id="rId7" Type="http://schemas.openxmlformats.org/officeDocument/2006/relationships/oleObject" Target="../embeddings/oleObject54.bin"/><Relationship Id="rId6" Type="http://schemas.openxmlformats.org/officeDocument/2006/relationships/image" Target="../media/image72.wmf"/><Relationship Id="rId5" Type="http://schemas.openxmlformats.org/officeDocument/2006/relationships/oleObject" Target="../embeddings/oleObject53.bin"/><Relationship Id="rId46" Type="http://schemas.openxmlformats.org/officeDocument/2006/relationships/notesSlide" Target="../notesSlides/notesSlide2.xml"/><Relationship Id="rId45" Type="http://schemas.openxmlformats.org/officeDocument/2006/relationships/vmlDrawing" Target="../drawings/vmlDrawing9.vml"/><Relationship Id="rId44" Type="http://schemas.openxmlformats.org/officeDocument/2006/relationships/slideLayout" Target="../slideLayouts/slideLayout7.xml"/><Relationship Id="rId43" Type="http://schemas.openxmlformats.org/officeDocument/2006/relationships/image" Target="../media/image91.png"/><Relationship Id="rId42" Type="http://schemas.openxmlformats.org/officeDocument/2006/relationships/image" Target="../media/image90.wmf"/><Relationship Id="rId41" Type="http://schemas.openxmlformats.org/officeDocument/2006/relationships/oleObject" Target="../embeddings/oleObject71.bin"/><Relationship Id="rId40" Type="http://schemas.openxmlformats.org/officeDocument/2006/relationships/image" Target="../media/image89.wmf"/><Relationship Id="rId4" Type="http://schemas.openxmlformats.org/officeDocument/2006/relationships/image" Target="../media/image71.wmf"/><Relationship Id="rId39" Type="http://schemas.openxmlformats.org/officeDocument/2006/relationships/oleObject" Target="../embeddings/oleObject70.bin"/><Relationship Id="rId38" Type="http://schemas.openxmlformats.org/officeDocument/2006/relationships/image" Target="../media/image88.wmf"/><Relationship Id="rId37" Type="http://schemas.openxmlformats.org/officeDocument/2006/relationships/oleObject" Target="../embeddings/oleObject69.bin"/><Relationship Id="rId36" Type="http://schemas.openxmlformats.org/officeDocument/2006/relationships/image" Target="../media/image87.wmf"/><Relationship Id="rId35" Type="http://schemas.openxmlformats.org/officeDocument/2006/relationships/oleObject" Target="../embeddings/oleObject68.bin"/><Relationship Id="rId34" Type="http://schemas.openxmlformats.org/officeDocument/2006/relationships/image" Target="../media/image86.wmf"/><Relationship Id="rId33" Type="http://schemas.openxmlformats.org/officeDocument/2006/relationships/oleObject" Target="../embeddings/oleObject67.bin"/><Relationship Id="rId32" Type="http://schemas.openxmlformats.org/officeDocument/2006/relationships/image" Target="../media/image85.wmf"/><Relationship Id="rId31" Type="http://schemas.openxmlformats.org/officeDocument/2006/relationships/oleObject" Target="../embeddings/oleObject66.bin"/><Relationship Id="rId30" Type="http://schemas.openxmlformats.org/officeDocument/2006/relationships/image" Target="../media/image84.wmf"/><Relationship Id="rId3" Type="http://schemas.openxmlformats.org/officeDocument/2006/relationships/oleObject" Target="../embeddings/oleObject52.bin"/><Relationship Id="rId29" Type="http://schemas.openxmlformats.org/officeDocument/2006/relationships/oleObject" Target="../embeddings/oleObject65.bin"/><Relationship Id="rId28" Type="http://schemas.openxmlformats.org/officeDocument/2006/relationships/image" Target="../media/image83.wmf"/><Relationship Id="rId27" Type="http://schemas.openxmlformats.org/officeDocument/2006/relationships/oleObject" Target="../embeddings/oleObject64.bin"/><Relationship Id="rId26" Type="http://schemas.openxmlformats.org/officeDocument/2006/relationships/image" Target="../media/image82.wmf"/><Relationship Id="rId25" Type="http://schemas.openxmlformats.org/officeDocument/2006/relationships/oleObject" Target="../embeddings/oleObject63.bin"/><Relationship Id="rId24" Type="http://schemas.openxmlformats.org/officeDocument/2006/relationships/image" Target="../media/image81.wmf"/><Relationship Id="rId23" Type="http://schemas.openxmlformats.org/officeDocument/2006/relationships/oleObject" Target="../embeddings/oleObject62.bin"/><Relationship Id="rId22" Type="http://schemas.openxmlformats.org/officeDocument/2006/relationships/image" Target="../media/image80.wmf"/><Relationship Id="rId21" Type="http://schemas.openxmlformats.org/officeDocument/2006/relationships/oleObject" Target="../embeddings/oleObject61.bin"/><Relationship Id="rId20" Type="http://schemas.openxmlformats.org/officeDocument/2006/relationships/image" Target="../media/image79.wmf"/><Relationship Id="rId2" Type="http://schemas.openxmlformats.org/officeDocument/2006/relationships/image" Target="../media/image70.png"/><Relationship Id="rId19" Type="http://schemas.openxmlformats.org/officeDocument/2006/relationships/oleObject" Target="../embeddings/oleObject60.bin"/><Relationship Id="rId18" Type="http://schemas.openxmlformats.org/officeDocument/2006/relationships/image" Target="../media/image78.wmf"/><Relationship Id="rId17" Type="http://schemas.openxmlformats.org/officeDocument/2006/relationships/oleObject" Target="../embeddings/oleObject59.bin"/><Relationship Id="rId16" Type="http://schemas.openxmlformats.org/officeDocument/2006/relationships/image" Target="../media/image77.wmf"/><Relationship Id="rId15" Type="http://schemas.openxmlformats.org/officeDocument/2006/relationships/oleObject" Target="../embeddings/oleObject58.bin"/><Relationship Id="rId14" Type="http://schemas.openxmlformats.org/officeDocument/2006/relationships/image" Target="../media/image76.wmf"/><Relationship Id="rId13" Type="http://schemas.openxmlformats.org/officeDocument/2006/relationships/oleObject" Target="../embeddings/oleObject57.bin"/><Relationship Id="rId12" Type="http://schemas.openxmlformats.org/officeDocument/2006/relationships/image" Target="../media/image75.wmf"/><Relationship Id="rId11" Type="http://schemas.openxmlformats.org/officeDocument/2006/relationships/oleObject" Target="../embeddings/oleObject56.bin"/><Relationship Id="rId10" Type="http://schemas.openxmlformats.org/officeDocument/2006/relationships/image" Target="../media/image74.wmf"/><Relationship Id="rId1" Type="http://schemas.openxmlformats.org/officeDocument/2006/relationships/image" Target="../media/image69.png"/></Relationships>
</file>

<file path=ppt/slides/_rels/slide19.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95.wmf"/><Relationship Id="rId7" Type="http://schemas.openxmlformats.org/officeDocument/2006/relationships/oleObject" Target="../embeddings/oleObject75.bin"/><Relationship Id="rId6" Type="http://schemas.openxmlformats.org/officeDocument/2006/relationships/image" Target="../media/image94.wmf"/><Relationship Id="rId53" Type="http://schemas.openxmlformats.org/officeDocument/2006/relationships/vmlDrawing" Target="../drawings/vmlDrawing10.vml"/><Relationship Id="rId52" Type="http://schemas.openxmlformats.org/officeDocument/2006/relationships/slideLayout" Target="../slideLayouts/slideLayout7.xml"/><Relationship Id="rId51" Type="http://schemas.openxmlformats.org/officeDocument/2006/relationships/oleObject" Target="../embeddings/oleObject96.bin"/><Relationship Id="rId50" Type="http://schemas.openxmlformats.org/officeDocument/2006/relationships/image" Target="../media/image105.wmf"/><Relationship Id="rId5" Type="http://schemas.openxmlformats.org/officeDocument/2006/relationships/oleObject" Target="../embeddings/oleObject74.bin"/><Relationship Id="rId49" Type="http://schemas.openxmlformats.org/officeDocument/2006/relationships/oleObject" Target="../embeddings/oleObject95.bin"/><Relationship Id="rId48" Type="http://schemas.openxmlformats.org/officeDocument/2006/relationships/image" Target="../media/image104.wmf"/><Relationship Id="rId47" Type="http://schemas.openxmlformats.org/officeDocument/2006/relationships/oleObject" Target="../embeddings/oleObject94.bin"/><Relationship Id="rId46" Type="http://schemas.openxmlformats.org/officeDocument/2006/relationships/image" Target="../media/image103.wmf"/><Relationship Id="rId45" Type="http://schemas.openxmlformats.org/officeDocument/2006/relationships/oleObject" Target="../embeddings/oleObject93.bin"/><Relationship Id="rId44" Type="http://schemas.openxmlformats.org/officeDocument/2006/relationships/image" Target="../media/image102.wmf"/><Relationship Id="rId43" Type="http://schemas.openxmlformats.org/officeDocument/2006/relationships/oleObject" Target="../embeddings/oleObject92.bin"/><Relationship Id="rId42" Type="http://schemas.openxmlformats.org/officeDocument/2006/relationships/image" Target="../media/image101.wmf"/><Relationship Id="rId41" Type="http://schemas.openxmlformats.org/officeDocument/2006/relationships/oleObject" Target="../embeddings/oleObject91.bin"/><Relationship Id="rId40" Type="http://schemas.openxmlformats.org/officeDocument/2006/relationships/image" Target="../media/image79.wmf"/><Relationship Id="rId4" Type="http://schemas.openxmlformats.org/officeDocument/2006/relationships/image" Target="../media/image93.wmf"/><Relationship Id="rId39" Type="http://schemas.openxmlformats.org/officeDocument/2006/relationships/oleObject" Target="../embeddings/oleObject90.bin"/><Relationship Id="rId38" Type="http://schemas.openxmlformats.org/officeDocument/2006/relationships/image" Target="../media/image100.wmf"/><Relationship Id="rId37" Type="http://schemas.openxmlformats.org/officeDocument/2006/relationships/oleObject" Target="../embeddings/oleObject89.bin"/><Relationship Id="rId36" Type="http://schemas.openxmlformats.org/officeDocument/2006/relationships/image" Target="../media/image99.wmf"/><Relationship Id="rId35" Type="http://schemas.openxmlformats.org/officeDocument/2006/relationships/oleObject" Target="../embeddings/oleObject88.bin"/><Relationship Id="rId34" Type="http://schemas.openxmlformats.org/officeDocument/2006/relationships/image" Target="../media/image98.wmf"/><Relationship Id="rId33" Type="http://schemas.openxmlformats.org/officeDocument/2006/relationships/oleObject" Target="../embeddings/oleObject87.bin"/><Relationship Id="rId32" Type="http://schemas.openxmlformats.org/officeDocument/2006/relationships/image" Target="../media/image80.wmf"/><Relationship Id="rId31" Type="http://schemas.openxmlformats.org/officeDocument/2006/relationships/oleObject" Target="../embeddings/oleObject86.bin"/><Relationship Id="rId30" Type="http://schemas.openxmlformats.org/officeDocument/2006/relationships/image" Target="../media/image82.wmf"/><Relationship Id="rId3" Type="http://schemas.openxmlformats.org/officeDocument/2006/relationships/oleObject" Target="../embeddings/oleObject73.bin"/><Relationship Id="rId29" Type="http://schemas.openxmlformats.org/officeDocument/2006/relationships/oleObject" Target="../embeddings/oleObject85.bin"/><Relationship Id="rId28" Type="http://schemas.openxmlformats.org/officeDocument/2006/relationships/image" Target="../media/image81.wmf"/><Relationship Id="rId27" Type="http://schemas.openxmlformats.org/officeDocument/2006/relationships/oleObject" Target="../embeddings/oleObject84.bin"/><Relationship Id="rId26" Type="http://schemas.openxmlformats.org/officeDocument/2006/relationships/image" Target="../media/image76.wmf"/><Relationship Id="rId25" Type="http://schemas.openxmlformats.org/officeDocument/2006/relationships/oleObject" Target="../embeddings/oleObject83.bin"/><Relationship Id="rId24" Type="http://schemas.openxmlformats.org/officeDocument/2006/relationships/image" Target="../media/image97.wmf"/><Relationship Id="rId23" Type="http://schemas.openxmlformats.org/officeDocument/2006/relationships/oleObject" Target="../embeddings/oleObject82.bin"/><Relationship Id="rId22" Type="http://schemas.openxmlformats.org/officeDocument/2006/relationships/image" Target="../media/image96.wmf"/><Relationship Id="rId21" Type="http://schemas.openxmlformats.org/officeDocument/2006/relationships/oleObject" Target="../embeddings/oleObject81.bin"/><Relationship Id="rId20" Type="http://schemas.openxmlformats.org/officeDocument/2006/relationships/image" Target="../media/image73.wmf"/><Relationship Id="rId2" Type="http://schemas.openxmlformats.org/officeDocument/2006/relationships/image" Target="../media/image92.wmf"/><Relationship Id="rId19" Type="http://schemas.openxmlformats.org/officeDocument/2006/relationships/oleObject" Target="../embeddings/oleObject80.bin"/><Relationship Id="rId18" Type="http://schemas.openxmlformats.org/officeDocument/2006/relationships/image" Target="../media/image72.wmf"/><Relationship Id="rId17" Type="http://schemas.openxmlformats.org/officeDocument/2006/relationships/oleObject" Target="../embeddings/oleObject79.bin"/><Relationship Id="rId16" Type="http://schemas.openxmlformats.org/officeDocument/2006/relationships/image" Target="../media/image71.wmf"/><Relationship Id="rId15" Type="http://schemas.openxmlformats.org/officeDocument/2006/relationships/oleObject" Target="../embeddings/oleObject78.bin"/><Relationship Id="rId14" Type="http://schemas.openxmlformats.org/officeDocument/2006/relationships/image" Target="../media/image78.wmf"/><Relationship Id="rId13" Type="http://schemas.openxmlformats.org/officeDocument/2006/relationships/oleObject" Target="../embeddings/oleObject77.bin"/><Relationship Id="rId12" Type="http://schemas.openxmlformats.org/officeDocument/2006/relationships/image" Target="../media/image77.wmf"/><Relationship Id="rId11" Type="http://schemas.openxmlformats.org/officeDocument/2006/relationships/oleObject" Target="../embeddings/oleObject76.bin"/><Relationship Id="rId10" Type="http://schemas.openxmlformats.org/officeDocument/2006/relationships/image" Target="../media/image70.png"/><Relationship Id="rId1" Type="http://schemas.openxmlformats.org/officeDocument/2006/relationships/oleObject" Target="../embeddings/oleObject7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7.png"/><Relationship Id="rId1" Type="http://schemas.openxmlformats.org/officeDocument/2006/relationships/image" Target="../media/image106.png"/></Relationships>
</file>

<file path=ppt/slides/_rels/slide21.xml.rels><?xml version="1.0" encoding="UTF-8" standalone="yes"?>
<Relationships xmlns="http://schemas.openxmlformats.org/package/2006/relationships"><Relationship Id="rId9" Type="http://schemas.openxmlformats.org/officeDocument/2006/relationships/image" Target="../media/image111.wmf"/><Relationship Id="rId8" Type="http://schemas.openxmlformats.org/officeDocument/2006/relationships/oleObject" Target="../embeddings/oleObject100.bin"/><Relationship Id="rId7" Type="http://schemas.openxmlformats.org/officeDocument/2006/relationships/image" Target="../media/image110.wmf"/><Relationship Id="rId6" Type="http://schemas.openxmlformats.org/officeDocument/2006/relationships/oleObject" Target="../embeddings/oleObject99.bin"/><Relationship Id="rId5" Type="http://schemas.openxmlformats.org/officeDocument/2006/relationships/image" Target="../media/image109.wmf"/><Relationship Id="rId4" Type="http://schemas.openxmlformats.org/officeDocument/2006/relationships/oleObject" Target="../embeddings/oleObject98.bin"/><Relationship Id="rId3" Type="http://schemas.openxmlformats.org/officeDocument/2006/relationships/hyperlink" Target="&#26472;&#27663;&#21452;&#32541;\GXSF1&#65288;&#21452;&#32541;&#24178;&#28041;&#65289;.swf" TargetMode="External"/><Relationship Id="rId2" Type="http://schemas.openxmlformats.org/officeDocument/2006/relationships/image" Target="../media/image108.wmf"/><Relationship Id="rId19" Type="http://schemas.openxmlformats.org/officeDocument/2006/relationships/notesSlide" Target="../notesSlides/notesSlide3.xml"/><Relationship Id="rId18" Type="http://schemas.openxmlformats.org/officeDocument/2006/relationships/vmlDrawing" Target="../drawings/vmlDrawing11.vml"/><Relationship Id="rId17" Type="http://schemas.openxmlformats.org/officeDocument/2006/relationships/slideLayout" Target="../slideLayouts/slideLayout7.xml"/><Relationship Id="rId16" Type="http://schemas.openxmlformats.org/officeDocument/2006/relationships/image" Target="../media/image115.png"/><Relationship Id="rId15" Type="http://schemas.openxmlformats.org/officeDocument/2006/relationships/image" Target="../media/image114.wmf"/><Relationship Id="rId14" Type="http://schemas.openxmlformats.org/officeDocument/2006/relationships/oleObject" Target="../embeddings/oleObject103.bin"/><Relationship Id="rId13" Type="http://schemas.openxmlformats.org/officeDocument/2006/relationships/image" Target="../media/image113.wmf"/><Relationship Id="rId12" Type="http://schemas.openxmlformats.org/officeDocument/2006/relationships/oleObject" Target="../embeddings/oleObject102.bin"/><Relationship Id="rId11" Type="http://schemas.openxmlformats.org/officeDocument/2006/relationships/image" Target="../media/image112.wmf"/><Relationship Id="rId10" Type="http://schemas.openxmlformats.org/officeDocument/2006/relationships/oleObject" Target="../embeddings/oleObject101.bin"/><Relationship Id="rId1" Type="http://schemas.openxmlformats.org/officeDocument/2006/relationships/oleObject" Target="../embeddings/oleObject97.bin"/></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9.wmf"/><Relationship Id="rId7" Type="http://schemas.openxmlformats.org/officeDocument/2006/relationships/oleObject" Target="../embeddings/oleObject107.bin"/><Relationship Id="rId6" Type="http://schemas.openxmlformats.org/officeDocument/2006/relationships/image" Target="../media/image118.wmf"/><Relationship Id="rId5" Type="http://schemas.openxmlformats.org/officeDocument/2006/relationships/oleObject" Target="../embeddings/oleObject106.bin"/><Relationship Id="rId4" Type="http://schemas.openxmlformats.org/officeDocument/2006/relationships/image" Target="../media/image117.wmf"/><Relationship Id="rId3" Type="http://schemas.openxmlformats.org/officeDocument/2006/relationships/oleObject" Target="../embeddings/oleObject105.bin"/><Relationship Id="rId2" Type="http://schemas.openxmlformats.org/officeDocument/2006/relationships/image" Target="../media/image116.wmf"/><Relationship Id="rId10" Type="http://schemas.openxmlformats.org/officeDocument/2006/relationships/vmlDrawing" Target="../drawings/vmlDrawing12.vml"/><Relationship Id="rId1" Type="http://schemas.openxmlformats.org/officeDocument/2006/relationships/oleObject" Target="../embeddings/oleObject104.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111.bin"/><Relationship Id="rId8" Type="http://schemas.openxmlformats.org/officeDocument/2006/relationships/image" Target="../media/image71.wmf"/><Relationship Id="rId7" Type="http://schemas.openxmlformats.org/officeDocument/2006/relationships/oleObject" Target="../embeddings/oleObject110.bin"/><Relationship Id="rId6" Type="http://schemas.openxmlformats.org/officeDocument/2006/relationships/image" Target="../media/image78.wmf"/><Relationship Id="rId5" Type="http://schemas.openxmlformats.org/officeDocument/2006/relationships/oleObject" Target="../embeddings/oleObject109.bin"/><Relationship Id="rId4" Type="http://schemas.openxmlformats.org/officeDocument/2006/relationships/image" Target="../media/image77.wmf"/><Relationship Id="rId3" Type="http://schemas.openxmlformats.org/officeDocument/2006/relationships/oleObject" Target="../embeddings/oleObject108.bin"/><Relationship Id="rId26" Type="http://schemas.openxmlformats.org/officeDocument/2006/relationships/vmlDrawing" Target="../drawings/vmlDrawing13.vml"/><Relationship Id="rId25" Type="http://schemas.openxmlformats.org/officeDocument/2006/relationships/slideLayout" Target="../slideLayouts/slideLayout7.xml"/><Relationship Id="rId24" Type="http://schemas.openxmlformats.org/officeDocument/2006/relationships/image" Target="../media/image123.png"/><Relationship Id="rId23" Type="http://schemas.openxmlformats.org/officeDocument/2006/relationships/image" Target="../media/image122.wmf"/><Relationship Id="rId22" Type="http://schemas.openxmlformats.org/officeDocument/2006/relationships/oleObject" Target="../embeddings/oleObject120.bin"/><Relationship Id="rId21" Type="http://schemas.openxmlformats.org/officeDocument/2006/relationships/image" Target="../media/image121.wmf"/><Relationship Id="rId20" Type="http://schemas.openxmlformats.org/officeDocument/2006/relationships/oleObject" Target="../embeddings/oleObject119.bin"/><Relationship Id="rId2" Type="http://schemas.openxmlformats.org/officeDocument/2006/relationships/image" Target="../media/image70.png"/><Relationship Id="rId19" Type="http://schemas.openxmlformats.org/officeDocument/2006/relationships/image" Target="../media/image120.wmf"/><Relationship Id="rId18" Type="http://schemas.openxmlformats.org/officeDocument/2006/relationships/oleObject" Target="../embeddings/oleObject118.bin"/><Relationship Id="rId17" Type="http://schemas.openxmlformats.org/officeDocument/2006/relationships/oleObject" Target="../embeddings/oleObject117.bin"/><Relationship Id="rId16" Type="http://schemas.openxmlformats.org/officeDocument/2006/relationships/oleObject" Target="../embeddings/oleObject116.bin"/><Relationship Id="rId15" Type="http://schemas.openxmlformats.org/officeDocument/2006/relationships/oleObject" Target="../embeddings/oleObject115.bin"/><Relationship Id="rId14" Type="http://schemas.openxmlformats.org/officeDocument/2006/relationships/oleObject" Target="../embeddings/oleObject114.bin"/><Relationship Id="rId13" Type="http://schemas.openxmlformats.org/officeDocument/2006/relationships/oleObject" Target="../embeddings/oleObject113.bin"/><Relationship Id="rId12" Type="http://schemas.openxmlformats.org/officeDocument/2006/relationships/image" Target="../media/image79.wmf"/><Relationship Id="rId11" Type="http://schemas.openxmlformats.org/officeDocument/2006/relationships/oleObject" Target="../embeddings/oleObject112.bin"/><Relationship Id="rId10" Type="http://schemas.openxmlformats.org/officeDocument/2006/relationships/image" Target="../media/image73.wmf"/><Relationship Id="rId1"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6.png"/><Relationship Id="rId1" Type="http://schemas.openxmlformats.org/officeDocument/2006/relationships/image" Target="../media/image125.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31.jpeg"/><Relationship Id="rId4" Type="http://schemas.openxmlformats.org/officeDocument/2006/relationships/image" Target="../media/image130.jpeg"/><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image" Target="../media/image127.png"/></Relationships>
</file>

<file path=ppt/slides/_rels/slide29.xml.rels><?xml version="1.0" encoding="UTF-8" standalone="yes"?>
<Relationships xmlns="http://schemas.openxmlformats.org/package/2006/relationships"><Relationship Id="rId9" Type="http://schemas.openxmlformats.org/officeDocument/2006/relationships/image" Target="../media/image135.wmf"/><Relationship Id="rId8" Type="http://schemas.openxmlformats.org/officeDocument/2006/relationships/oleObject" Target="../embeddings/oleObject125.bin"/><Relationship Id="rId7" Type="http://schemas.openxmlformats.org/officeDocument/2006/relationships/image" Target="../media/image134.wmf"/><Relationship Id="rId6" Type="http://schemas.openxmlformats.org/officeDocument/2006/relationships/oleObject" Target="../embeddings/oleObject124.bin"/><Relationship Id="rId5" Type="http://schemas.openxmlformats.org/officeDocument/2006/relationships/image" Target="../media/image133.wmf"/><Relationship Id="rId4" Type="http://schemas.openxmlformats.org/officeDocument/2006/relationships/oleObject" Target="../embeddings/oleObject123.bin"/><Relationship Id="rId3" Type="http://schemas.openxmlformats.org/officeDocument/2006/relationships/oleObject" Target="../embeddings/oleObject122.bin"/><Relationship Id="rId2" Type="http://schemas.openxmlformats.org/officeDocument/2006/relationships/image" Target="../media/image132.wmf"/><Relationship Id="rId19" Type="http://schemas.openxmlformats.org/officeDocument/2006/relationships/vmlDrawing" Target="../drawings/vmlDrawing14.vml"/><Relationship Id="rId18" Type="http://schemas.openxmlformats.org/officeDocument/2006/relationships/slideLayout" Target="../slideLayouts/slideLayout7.xml"/><Relationship Id="rId17" Type="http://schemas.openxmlformats.org/officeDocument/2006/relationships/image" Target="../media/image139.wmf"/><Relationship Id="rId16" Type="http://schemas.openxmlformats.org/officeDocument/2006/relationships/oleObject" Target="../embeddings/oleObject129.bin"/><Relationship Id="rId15" Type="http://schemas.openxmlformats.org/officeDocument/2006/relationships/image" Target="../media/image138.wmf"/><Relationship Id="rId14" Type="http://schemas.openxmlformats.org/officeDocument/2006/relationships/oleObject" Target="../embeddings/oleObject128.bin"/><Relationship Id="rId13" Type="http://schemas.openxmlformats.org/officeDocument/2006/relationships/image" Target="../media/image137.wmf"/><Relationship Id="rId12" Type="http://schemas.openxmlformats.org/officeDocument/2006/relationships/oleObject" Target="../embeddings/oleObject127.bin"/><Relationship Id="rId11" Type="http://schemas.openxmlformats.org/officeDocument/2006/relationships/image" Target="../media/image136.wmf"/><Relationship Id="rId10" Type="http://schemas.openxmlformats.org/officeDocument/2006/relationships/oleObject" Target="../embeddings/oleObject126.bin"/><Relationship Id="rId1" Type="http://schemas.openxmlformats.org/officeDocument/2006/relationships/oleObject" Target="../embeddings/oleObject121.bin"/></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GIF"/></Relationships>
</file>

<file path=ppt/slides/_rels/slide30.xml.rels><?xml version="1.0" encoding="UTF-8" standalone="yes"?>
<Relationships xmlns="http://schemas.openxmlformats.org/package/2006/relationships"><Relationship Id="rId9" Type="http://schemas.openxmlformats.org/officeDocument/2006/relationships/image" Target="../media/image134.wmf"/><Relationship Id="rId8" Type="http://schemas.openxmlformats.org/officeDocument/2006/relationships/oleObject" Target="../embeddings/oleObject134.bin"/><Relationship Id="rId7" Type="http://schemas.openxmlformats.org/officeDocument/2006/relationships/image" Target="../media/image133.wmf"/><Relationship Id="rId6" Type="http://schemas.openxmlformats.org/officeDocument/2006/relationships/oleObject" Target="../embeddings/oleObject133.bin"/><Relationship Id="rId5" Type="http://schemas.openxmlformats.org/officeDocument/2006/relationships/oleObject" Target="../embeddings/oleObject132.bin"/><Relationship Id="rId4" Type="http://schemas.openxmlformats.org/officeDocument/2006/relationships/image" Target="../media/image132.wmf"/><Relationship Id="rId33" Type="http://schemas.openxmlformats.org/officeDocument/2006/relationships/vmlDrawing" Target="../drawings/vmlDrawing15.vml"/><Relationship Id="rId32" Type="http://schemas.openxmlformats.org/officeDocument/2006/relationships/slideLayout" Target="../slideLayouts/slideLayout7.xml"/><Relationship Id="rId31" Type="http://schemas.openxmlformats.org/officeDocument/2006/relationships/image" Target="../media/image146.wmf"/><Relationship Id="rId30" Type="http://schemas.openxmlformats.org/officeDocument/2006/relationships/oleObject" Target="../embeddings/oleObject145.bin"/><Relationship Id="rId3" Type="http://schemas.openxmlformats.org/officeDocument/2006/relationships/oleObject" Target="../embeddings/oleObject131.bin"/><Relationship Id="rId29" Type="http://schemas.openxmlformats.org/officeDocument/2006/relationships/image" Target="../media/image145.wmf"/><Relationship Id="rId28" Type="http://schemas.openxmlformats.org/officeDocument/2006/relationships/oleObject" Target="../embeddings/oleObject144.bin"/><Relationship Id="rId27" Type="http://schemas.openxmlformats.org/officeDocument/2006/relationships/image" Target="../media/image144.wmf"/><Relationship Id="rId26" Type="http://schemas.openxmlformats.org/officeDocument/2006/relationships/oleObject" Target="../embeddings/oleObject143.bin"/><Relationship Id="rId25" Type="http://schemas.openxmlformats.org/officeDocument/2006/relationships/image" Target="../media/image143.wmf"/><Relationship Id="rId24" Type="http://schemas.openxmlformats.org/officeDocument/2006/relationships/oleObject" Target="../embeddings/oleObject142.bin"/><Relationship Id="rId23" Type="http://schemas.openxmlformats.org/officeDocument/2006/relationships/image" Target="../media/image142.wmf"/><Relationship Id="rId22" Type="http://schemas.openxmlformats.org/officeDocument/2006/relationships/oleObject" Target="../embeddings/oleObject141.bin"/><Relationship Id="rId21" Type="http://schemas.openxmlformats.org/officeDocument/2006/relationships/image" Target="../media/image141.wmf"/><Relationship Id="rId20" Type="http://schemas.openxmlformats.org/officeDocument/2006/relationships/oleObject" Target="../embeddings/oleObject140.bin"/><Relationship Id="rId2" Type="http://schemas.openxmlformats.org/officeDocument/2006/relationships/image" Target="../media/image140.wmf"/><Relationship Id="rId19" Type="http://schemas.openxmlformats.org/officeDocument/2006/relationships/image" Target="../media/image139.wmf"/><Relationship Id="rId18" Type="http://schemas.openxmlformats.org/officeDocument/2006/relationships/oleObject" Target="../embeddings/oleObject139.bin"/><Relationship Id="rId17" Type="http://schemas.openxmlformats.org/officeDocument/2006/relationships/image" Target="../media/image138.wmf"/><Relationship Id="rId16" Type="http://schemas.openxmlformats.org/officeDocument/2006/relationships/oleObject" Target="../embeddings/oleObject138.bin"/><Relationship Id="rId15" Type="http://schemas.openxmlformats.org/officeDocument/2006/relationships/image" Target="../media/image137.wmf"/><Relationship Id="rId14" Type="http://schemas.openxmlformats.org/officeDocument/2006/relationships/oleObject" Target="../embeddings/oleObject137.bin"/><Relationship Id="rId13" Type="http://schemas.openxmlformats.org/officeDocument/2006/relationships/image" Target="../media/image136.wmf"/><Relationship Id="rId12" Type="http://schemas.openxmlformats.org/officeDocument/2006/relationships/oleObject" Target="../embeddings/oleObject136.bin"/><Relationship Id="rId11" Type="http://schemas.openxmlformats.org/officeDocument/2006/relationships/image" Target="../media/image135.wmf"/><Relationship Id="rId10" Type="http://schemas.openxmlformats.org/officeDocument/2006/relationships/oleObject" Target="../embeddings/oleObject135.bin"/><Relationship Id="rId1" Type="http://schemas.openxmlformats.org/officeDocument/2006/relationships/oleObject" Target="../embeddings/oleObject130.bin"/></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8.wmf"/><Relationship Id="rId7" Type="http://schemas.openxmlformats.org/officeDocument/2006/relationships/oleObject" Target="../embeddings/oleObject149.bin"/><Relationship Id="rId6" Type="http://schemas.openxmlformats.org/officeDocument/2006/relationships/image" Target="../media/image147.wmf"/><Relationship Id="rId5" Type="http://schemas.openxmlformats.org/officeDocument/2006/relationships/oleObject" Target="../embeddings/oleObject148.bin"/><Relationship Id="rId4" Type="http://schemas.openxmlformats.org/officeDocument/2006/relationships/image" Target="../media/image137.wmf"/><Relationship Id="rId3" Type="http://schemas.openxmlformats.org/officeDocument/2006/relationships/oleObject" Target="../embeddings/oleObject147.bin"/><Relationship Id="rId2" Type="http://schemas.openxmlformats.org/officeDocument/2006/relationships/image" Target="../media/image136.wmf"/><Relationship Id="rId10" Type="http://schemas.openxmlformats.org/officeDocument/2006/relationships/vmlDrawing" Target="../drawings/vmlDrawing16.vml"/><Relationship Id="rId1" Type="http://schemas.openxmlformats.org/officeDocument/2006/relationships/oleObject" Target="../embeddings/oleObject146.bin"/></Relationships>
</file>

<file path=ppt/slides/_rels/slide32.xml.rels><?xml version="1.0" encoding="UTF-8" standalone="yes"?>
<Relationships xmlns="http://schemas.openxmlformats.org/package/2006/relationships"><Relationship Id="rId9" Type="http://schemas.openxmlformats.org/officeDocument/2006/relationships/image" Target="../media/image138.wmf"/><Relationship Id="rId8" Type="http://schemas.openxmlformats.org/officeDocument/2006/relationships/oleObject" Target="../embeddings/oleObject154.bin"/><Relationship Id="rId7" Type="http://schemas.openxmlformats.org/officeDocument/2006/relationships/image" Target="../media/image134.wmf"/><Relationship Id="rId6" Type="http://schemas.openxmlformats.org/officeDocument/2006/relationships/oleObject" Target="../embeddings/oleObject153.bin"/><Relationship Id="rId5" Type="http://schemas.openxmlformats.org/officeDocument/2006/relationships/image" Target="../media/image133.wmf"/><Relationship Id="rId4" Type="http://schemas.openxmlformats.org/officeDocument/2006/relationships/oleObject" Target="../embeddings/oleObject152.bin"/><Relationship Id="rId3" Type="http://schemas.openxmlformats.org/officeDocument/2006/relationships/oleObject" Target="../embeddings/oleObject151.bin"/><Relationship Id="rId21" Type="http://schemas.openxmlformats.org/officeDocument/2006/relationships/vmlDrawing" Target="../drawings/vmlDrawing17.vml"/><Relationship Id="rId20" Type="http://schemas.openxmlformats.org/officeDocument/2006/relationships/slideLayout" Target="../slideLayouts/slideLayout7.xml"/><Relationship Id="rId2" Type="http://schemas.openxmlformats.org/officeDocument/2006/relationships/image" Target="../media/image132.wmf"/><Relationship Id="rId19" Type="http://schemas.openxmlformats.org/officeDocument/2006/relationships/image" Target="../media/image152.wmf"/><Relationship Id="rId18" Type="http://schemas.openxmlformats.org/officeDocument/2006/relationships/oleObject" Target="../embeddings/oleObject159.bin"/><Relationship Id="rId17" Type="http://schemas.openxmlformats.org/officeDocument/2006/relationships/image" Target="../media/image151.wmf"/><Relationship Id="rId16" Type="http://schemas.openxmlformats.org/officeDocument/2006/relationships/oleObject" Target="../embeddings/oleObject158.bin"/><Relationship Id="rId15" Type="http://schemas.openxmlformats.org/officeDocument/2006/relationships/image" Target="../media/image150.wmf"/><Relationship Id="rId14" Type="http://schemas.openxmlformats.org/officeDocument/2006/relationships/oleObject" Target="../embeddings/oleObject157.bin"/><Relationship Id="rId13" Type="http://schemas.openxmlformats.org/officeDocument/2006/relationships/image" Target="../media/image149.wmf"/><Relationship Id="rId12" Type="http://schemas.openxmlformats.org/officeDocument/2006/relationships/oleObject" Target="../embeddings/oleObject156.bin"/><Relationship Id="rId11" Type="http://schemas.openxmlformats.org/officeDocument/2006/relationships/image" Target="../media/image139.wmf"/><Relationship Id="rId10" Type="http://schemas.openxmlformats.org/officeDocument/2006/relationships/oleObject" Target="../embeddings/oleObject155.bin"/><Relationship Id="rId1" Type="http://schemas.openxmlformats.org/officeDocument/2006/relationships/oleObject" Target="../embeddings/oleObject150.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164.bin"/><Relationship Id="rId8" Type="http://schemas.openxmlformats.org/officeDocument/2006/relationships/image" Target="../media/image156.wmf"/><Relationship Id="rId7" Type="http://schemas.openxmlformats.org/officeDocument/2006/relationships/oleObject" Target="../embeddings/oleObject163.bin"/><Relationship Id="rId6" Type="http://schemas.openxmlformats.org/officeDocument/2006/relationships/image" Target="../media/image155.wmf"/><Relationship Id="rId5" Type="http://schemas.openxmlformats.org/officeDocument/2006/relationships/oleObject" Target="../embeddings/oleObject162.bin"/><Relationship Id="rId4" Type="http://schemas.openxmlformats.org/officeDocument/2006/relationships/image" Target="../media/image154.wmf"/><Relationship Id="rId3" Type="http://schemas.openxmlformats.org/officeDocument/2006/relationships/oleObject" Target="../embeddings/oleObject161.bin"/><Relationship Id="rId2" Type="http://schemas.openxmlformats.org/officeDocument/2006/relationships/image" Target="../media/image153.wmf"/><Relationship Id="rId12" Type="http://schemas.openxmlformats.org/officeDocument/2006/relationships/vmlDrawing" Target="../drawings/vmlDrawing18.vml"/><Relationship Id="rId11" Type="http://schemas.openxmlformats.org/officeDocument/2006/relationships/slideLayout" Target="../slideLayouts/slideLayout7.xml"/><Relationship Id="rId10" Type="http://schemas.openxmlformats.org/officeDocument/2006/relationships/image" Target="../media/image157.wmf"/><Relationship Id="rId1" Type="http://schemas.openxmlformats.org/officeDocument/2006/relationships/oleObject" Target="../embeddings/oleObject160.bin"/></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2.png"/><Relationship Id="rId7" Type="http://schemas.openxmlformats.org/officeDocument/2006/relationships/image" Target="../media/image161.png"/><Relationship Id="rId6" Type="http://schemas.openxmlformats.org/officeDocument/2006/relationships/image" Target="../media/image160.wmf"/><Relationship Id="rId5" Type="http://schemas.openxmlformats.org/officeDocument/2006/relationships/oleObject" Target="../embeddings/oleObject167.bin"/><Relationship Id="rId4" Type="http://schemas.openxmlformats.org/officeDocument/2006/relationships/image" Target="../media/image159.wmf"/><Relationship Id="rId3" Type="http://schemas.openxmlformats.org/officeDocument/2006/relationships/oleObject" Target="../embeddings/oleObject166.bin"/><Relationship Id="rId2" Type="http://schemas.openxmlformats.org/officeDocument/2006/relationships/image" Target="../media/image158.wmf"/><Relationship Id="rId10" Type="http://schemas.openxmlformats.org/officeDocument/2006/relationships/vmlDrawing" Target="../drawings/vmlDrawing19.vml"/><Relationship Id="rId1" Type="http://schemas.openxmlformats.org/officeDocument/2006/relationships/oleObject" Target="../embeddings/oleObject165.bin"/></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165.png"/><Relationship Id="rId3" Type="http://schemas.openxmlformats.org/officeDocument/2006/relationships/image" Target="../media/image164.wmf"/><Relationship Id="rId2" Type="http://schemas.openxmlformats.org/officeDocument/2006/relationships/oleObject" Target="../embeddings/oleObject168.bin"/><Relationship Id="rId1" Type="http://schemas.openxmlformats.org/officeDocument/2006/relationships/image" Target="../media/image163.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9.png"/><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173.bin"/><Relationship Id="rId8" Type="http://schemas.openxmlformats.org/officeDocument/2006/relationships/image" Target="../media/image173.wmf"/><Relationship Id="rId7" Type="http://schemas.openxmlformats.org/officeDocument/2006/relationships/oleObject" Target="../embeddings/oleObject172.bin"/><Relationship Id="rId6" Type="http://schemas.openxmlformats.org/officeDocument/2006/relationships/image" Target="../media/image172.wmf"/><Relationship Id="rId5" Type="http://schemas.openxmlformats.org/officeDocument/2006/relationships/oleObject" Target="../embeddings/oleObject171.bin"/><Relationship Id="rId4" Type="http://schemas.openxmlformats.org/officeDocument/2006/relationships/image" Target="../media/image171.wmf"/><Relationship Id="rId3" Type="http://schemas.openxmlformats.org/officeDocument/2006/relationships/oleObject" Target="../embeddings/oleObject170.bin"/><Relationship Id="rId21" Type="http://schemas.openxmlformats.org/officeDocument/2006/relationships/vmlDrawing" Target="../drawings/vmlDrawing21.vml"/><Relationship Id="rId20" Type="http://schemas.openxmlformats.org/officeDocument/2006/relationships/slideLayout" Target="../slideLayouts/slideLayout7.xml"/><Relationship Id="rId2" Type="http://schemas.openxmlformats.org/officeDocument/2006/relationships/image" Target="../media/image170.wmf"/><Relationship Id="rId19" Type="http://schemas.openxmlformats.org/officeDocument/2006/relationships/image" Target="../media/image178.wmf"/><Relationship Id="rId18" Type="http://schemas.openxmlformats.org/officeDocument/2006/relationships/oleObject" Target="../embeddings/oleObject178.bin"/><Relationship Id="rId17" Type="http://schemas.openxmlformats.org/officeDocument/2006/relationships/image" Target="../media/image177.wmf"/><Relationship Id="rId16" Type="http://schemas.openxmlformats.org/officeDocument/2006/relationships/oleObject" Target="../embeddings/oleObject177.bin"/><Relationship Id="rId15" Type="http://schemas.openxmlformats.org/officeDocument/2006/relationships/image" Target="../media/image176.wmf"/><Relationship Id="rId14" Type="http://schemas.openxmlformats.org/officeDocument/2006/relationships/oleObject" Target="../embeddings/oleObject176.bin"/><Relationship Id="rId13" Type="http://schemas.openxmlformats.org/officeDocument/2006/relationships/oleObject" Target="../embeddings/oleObject175.bin"/><Relationship Id="rId12" Type="http://schemas.openxmlformats.org/officeDocument/2006/relationships/image" Target="../media/image175.wmf"/><Relationship Id="rId11" Type="http://schemas.openxmlformats.org/officeDocument/2006/relationships/oleObject" Target="../embeddings/oleObject174.bin"/><Relationship Id="rId10" Type="http://schemas.openxmlformats.org/officeDocument/2006/relationships/image" Target="../media/image174.wmf"/><Relationship Id="rId1" Type="http://schemas.openxmlformats.org/officeDocument/2006/relationships/oleObject" Target="../embeddings/oleObject169.bin"/></Relationships>
</file>

<file path=ppt/slides/_rels/slide39.xml.rels><?xml version="1.0" encoding="UTF-8" standalone="yes"?>
<Relationships xmlns="http://schemas.openxmlformats.org/package/2006/relationships"><Relationship Id="rId9" Type="http://schemas.openxmlformats.org/officeDocument/2006/relationships/image" Target="../media/image183.png"/><Relationship Id="rId8" Type="http://schemas.openxmlformats.org/officeDocument/2006/relationships/image" Target="../media/image182.wmf"/><Relationship Id="rId7" Type="http://schemas.openxmlformats.org/officeDocument/2006/relationships/oleObject" Target="../embeddings/oleObject182.bin"/><Relationship Id="rId6" Type="http://schemas.openxmlformats.org/officeDocument/2006/relationships/image" Target="../media/image181.wmf"/><Relationship Id="rId5" Type="http://schemas.openxmlformats.org/officeDocument/2006/relationships/oleObject" Target="../embeddings/oleObject181.bin"/><Relationship Id="rId4" Type="http://schemas.openxmlformats.org/officeDocument/2006/relationships/image" Target="../media/image180.wmf"/><Relationship Id="rId3" Type="http://schemas.openxmlformats.org/officeDocument/2006/relationships/oleObject" Target="../embeddings/oleObject180.bin"/><Relationship Id="rId2" Type="http://schemas.openxmlformats.org/officeDocument/2006/relationships/image" Target="../media/image179.wmf"/><Relationship Id="rId11" Type="http://schemas.openxmlformats.org/officeDocument/2006/relationships/vmlDrawing" Target="../drawings/vmlDrawing22.vml"/><Relationship Id="rId10" Type="http://schemas.openxmlformats.org/officeDocument/2006/relationships/slideLayout" Target="../slideLayouts/slideLayout7.xml"/><Relationship Id="rId1" Type="http://schemas.openxmlformats.org/officeDocument/2006/relationships/oleObject" Target="../embeddings/oleObject179.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9" Type="http://schemas.openxmlformats.org/officeDocument/2006/relationships/vmlDrawing" Target="../drawings/vmlDrawing23.vml"/><Relationship Id="rId8" Type="http://schemas.openxmlformats.org/officeDocument/2006/relationships/slideLayout" Target="../slideLayouts/slideLayout7.xml"/><Relationship Id="rId7" Type="http://schemas.openxmlformats.org/officeDocument/2006/relationships/image" Target="../media/image187.GIF"/><Relationship Id="rId6" Type="http://schemas.openxmlformats.org/officeDocument/2006/relationships/image" Target="../media/image186.wmf"/><Relationship Id="rId5" Type="http://schemas.openxmlformats.org/officeDocument/2006/relationships/oleObject" Target="../embeddings/oleObject185.bin"/><Relationship Id="rId4" Type="http://schemas.openxmlformats.org/officeDocument/2006/relationships/image" Target="../media/image185.wmf"/><Relationship Id="rId3" Type="http://schemas.openxmlformats.org/officeDocument/2006/relationships/oleObject" Target="../embeddings/oleObject184.bin"/><Relationship Id="rId2" Type="http://schemas.openxmlformats.org/officeDocument/2006/relationships/image" Target="../media/image184.wmf"/><Relationship Id="rId1" Type="http://schemas.openxmlformats.org/officeDocument/2006/relationships/oleObject" Target="../embeddings/oleObject183.bin"/></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7.xml"/><Relationship Id="rId2" Type="http://schemas.openxmlformats.org/officeDocument/2006/relationships/image" Target="../media/image188.wmf"/><Relationship Id="rId1" Type="http://schemas.openxmlformats.org/officeDocument/2006/relationships/oleObject" Target="../embeddings/oleObject186.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9.png"/></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7.xml"/><Relationship Id="rId2" Type="http://schemas.openxmlformats.org/officeDocument/2006/relationships/image" Target="../media/image190.wmf"/><Relationship Id="rId1" Type="http://schemas.openxmlformats.org/officeDocument/2006/relationships/oleObject" Target="../embeddings/oleObject187.bin"/></Relationships>
</file>

<file path=ppt/slides/_rels/slide44.xml.rels><?xml version="1.0" encoding="UTF-8" standalone="yes"?>
<Relationships xmlns="http://schemas.openxmlformats.org/package/2006/relationships"><Relationship Id="rId7" Type="http://schemas.openxmlformats.org/officeDocument/2006/relationships/vmlDrawing" Target="../drawings/vmlDrawing26.vml"/><Relationship Id="rId6" Type="http://schemas.openxmlformats.org/officeDocument/2006/relationships/slideLayout" Target="../slideLayouts/slideLayout7.xml"/><Relationship Id="rId5" Type="http://schemas.openxmlformats.org/officeDocument/2006/relationships/image" Target="../media/image193.wmf"/><Relationship Id="rId4" Type="http://schemas.openxmlformats.org/officeDocument/2006/relationships/oleObject" Target="../embeddings/oleObject189.bin"/><Relationship Id="rId3" Type="http://schemas.openxmlformats.org/officeDocument/2006/relationships/image" Target="../media/image192.wmf"/><Relationship Id="rId2" Type="http://schemas.openxmlformats.org/officeDocument/2006/relationships/oleObject" Target="../embeddings/oleObject188.bin"/><Relationship Id="rId1" Type="http://schemas.openxmlformats.org/officeDocument/2006/relationships/image" Target="../media/image191.jpeg"/></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194.bin"/><Relationship Id="rId8" Type="http://schemas.openxmlformats.org/officeDocument/2006/relationships/image" Target="../media/image197.wmf"/><Relationship Id="rId7" Type="http://schemas.openxmlformats.org/officeDocument/2006/relationships/oleObject" Target="../embeddings/oleObject193.bin"/><Relationship Id="rId6" Type="http://schemas.openxmlformats.org/officeDocument/2006/relationships/image" Target="../media/image196.wmf"/><Relationship Id="rId5" Type="http://schemas.openxmlformats.org/officeDocument/2006/relationships/oleObject" Target="../embeddings/oleObject192.bin"/><Relationship Id="rId4" Type="http://schemas.openxmlformats.org/officeDocument/2006/relationships/image" Target="../media/image195.wmf"/><Relationship Id="rId3" Type="http://schemas.openxmlformats.org/officeDocument/2006/relationships/oleObject" Target="../embeddings/oleObject191.bin"/><Relationship Id="rId20" Type="http://schemas.openxmlformats.org/officeDocument/2006/relationships/vmlDrawing" Target="../drawings/vmlDrawing27.vml"/><Relationship Id="rId2" Type="http://schemas.openxmlformats.org/officeDocument/2006/relationships/image" Target="../media/image194.wmf"/><Relationship Id="rId19" Type="http://schemas.openxmlformats.org/officeDocument/2006/relationships/slideLayout" Target="../slideLayouts/slideLayout7.xml"/><Relationship Id="rId18" Type="http://schemas.openxmlformats.org/officeDocument/2006/relationships/image" Target="../media/image202.wmf"/><Relationship Id="rId17" Type="http://schemas.openxmlformats.org/officeDocument/2006/relationships/oleObject" Target="../embeddings/oleObject198.bin"/><Relationship Id="rId16" Type="http://schemas.openxmlformats.org/officeDocument/2006/relationships/image" Target="../media/image201.wmf"/><Relationship Id="rId15" Type="http://schemas.openxmlformats.org/officeDocument/2006/relationships/oleObject" Target="../embeddings/oleObject197.bin"/><Relationship Id="rId14" Type="http://schemas.openxmlformats.org/officeDocument/2006/relationships/image" Target="../media/image200.wmf"/><Relationship Id="rId13" Type="http://schemas.openxmlformats.org/officeDocument/2006/relationships/oleObject" Target="../embeddings/oleObject196.bin"/><Relationship Id="rId12" Type="http://schemas.openxmlformats.org/officeDocument/2006/relationships/image" Target="../media/image199.wmf"/><Relationship Id="rId11" Type="http://schemas.openxmlformats.org/officeDocument/2006/relationships/oleObject" Target="../embeddings/oleObject195.bin"/><Relationship Id="rId10" Type="http://schemas.openxmlformats.org/officeDocument/2006/relationships/image" Target="../media/image198.wmf"/><Relationship Id="rId1" Type="http://schemas.openxmlformats.org/officeDocument/2006/relationships/oleObject" Target="../embeddings/oleObject190.bin"/></Relationships>
</file>

<file path=ppt/slides/_rels/slide46.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7.xml"/><Relationship Id="rId3" Type="http://schemas.openxmlformats.org/officeDocument/2006/relationships/image" Target="../media/image191.jpeg"/><Relationship Id="rId2" Type="http://schemas.openxmlformats.org/officeDocument/2006/relationships/image" Target="../media/image203.wmf"/><Relationship Id="rId1" Type="http://schemas.openxmlformats.org/officeDocument/2006/relationships/oleObject" Target="../embeddings/oleObject199.bin"/></Relationships>
</file>

<file path=ppt/slides/_rels/slide47.xml.rels><?xml version="1.0" encoding="UTF-8" standalone="yes"?>
<Relationships xmlns="http://schemas.openxmlformats.org/package/2006/relationships"><Relationship Id="rId5" Type="http://schemas.openxmlformats.org/officeDocument/2006/relationships/vmlDrawing" Target="../drawings/vmlDrawing29.vml"/><Relationship Id="rId4" Type="http://schemas.openxmlformats.org/officeDocument/2006/relationships/slideLayout" Target="../slideLayouts/slideLayout7.xml"/><Relationship Id="rId3" Type="http://schemas.openxmlformats.org/officeDocument/2006/relationships/image" Target="../media/image205.png"/><Relationship Id="rId2" Type="http://schemas.openxmlformats.org/officeDocument/2006/relationships/image" Target="../media/image204.wmf"/><Relationship Id="rId1" Type="http://schemas.openxmlformats.org/officeDocument/2006/relationships/oleObject" Target="../embeddings/oleObject200.bin"/></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7.jpeg"/><Relationship Id="rId1" Type="http://schemas.openxmlformats.org/officeDocument/2006/relationships/image" Target="../media/image206.jpeg"/></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7.xml"/><Relationship Id="rId2" Type="http://schemas.openxmlformats.org/officeDocument/2006/relationships/image" Target="../media/image208.wmf"/><Relationship Id="rId1" Type="http://schemas.openxmlformats.org/officeDocument/2006/relationships/oleObject" Target="../embeddings/oleObject201.bin"/></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0.wmf"/><Relationship Id="rId3" Type="http://schemas.openxmlformats.org/officeDocument/2006/relationships/oleObject" Target="../embeddings/oleObject2.bin"/><Relationship Id="rId2" Type="http://schemas.openxmlformats.org/officeDocument/2006/relationships/image" Target="../media/image9.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12.GIF"/><Relationship Id="rId2" Type="http://schemas.openxmlformats.org/officeDocument/2006/relationships/image" Target="../media/image11.w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2"/>
          <p:cNvSpPr>
            <a:spLocks noGrp="1" noChangeArrowheads="1"/>
          </p:cNvSpPr>
          <p:nvPr>
            <p:ph type="title"/>
          </p:nvPr>
        </p:nvSpPr>
        <p:spPr bwMode="auto">
          <a:xfrm>
            <a:off x="1547813" y="-15875"/>
            <a:ext cx="6310313" cy="708025"/>
          </a:xfrm>
          <a:ln>
            <a:noFill/>
            <a:miter lim="800000"/>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smtClean="0">
                <a:ln>
                  <a:noFill/>
                </a:ln>
                <a:solidFill>
                  <a:schemeClr val="tx2"/>
                </a:solidFill>
                <a:effectLst>
                  <a:outerShdw blurRad="38100" dist="38100" dir="2700000" algn="tl">
                    <a:srgbClr val="C0C0C0"/>
                  </a:outerShdw>
                </a:effectLst>
                <a:uLnTx/>
                <a:uFillTx/>
                <a:latin typeface="宋体" panose="02010600030101010101" pitchFamily="2" charset="-122"/>
                <a:ea typeface="+mj-ea"/>
                <a:cs typeface="+mj-cs"/>
              </a:rPr>
              <a:t>光  学</a:t>
            </a:r>
            <a:r>
              <a:rPr kumimoji="0" lang="zh-CN" altLang="en-US" sz="4000" b="0" i="0" u="none" strike="noStrike" kern="1200" cap="none" spc="0" normalizeH="0" baseline="0" noProof="0" smtClean="0">
                <a:ln>
                  <a:noFill/>
                </a:ln>
                <a:solidFill>
                  <a:schemeClr val="tx2"/>
                </a:solidFill>
                <a:effectLst/>
                <a:uLnTx/>
                <a:uFillTx/>
                <a:latin typeface="+mj-lt"/>
                <a:ea typeface="+mj-ea"/>
                <a:cs typeface="+mj-cs"/>
              </a:rPr>
              <a:t>  </a:t>
            </a:r>
            <a:endParaRPr kumimoji="0" lang="zh-CN" altLang="en-US" sz="4000" b="0" i="0" u="none" strike="noStrike" kern="1200" cap="none" spc="0" normalizeH="0" baseline="0" noProof="0" smtClean="0">
              <a:ln>
                <a:noFill/>
              </a:ln>
              <a:solidFill>
                <a:schemeClr val="tx2"/>
              </a:solidFill>
              <a:effectLst/>
              <a:uLnTx/>
              <a:uFillTx/>
              <a:latin typeface="+mj-lt"/>
              <a:ea typeface="+mj-ea"/>
              <a:cs typeface="+mj-cs"/>
            </a:endParaRPr>
          </a:p>
        </p:txBody>
      </p:sp>
      <p:pic>
        <p:nvPicPr>
          <p:cNvPr id="3074" name="Picture 3" descr="福利继续 ▏首届九华湖梦幻灯光美食节， 不去一生后悔莫急！"/>
          <p:cNvPicPr>
            <a:picLocks noChangeAspect="1"/>
          </p:cNvPicPr>
          <p:nvPr/>
        </p:nvPicPr>
        <p:blipFill>
          <a:blip r:embed="rId1"/>
          <a:stretch>
            <a:fillRect/>
          </a:stretch>
        </p:blipFill>
        <p:spPr>
          <a:xfrm>
            <a:off x="179388" y="860425"/>
            <a:ext cx="4321175" cy="2568575"/>
          </a:xfrm>
          <a:prstGeom prst="rect">
            <a:avLst/>
          </a:prstGeom>
          <a:noFill/>
          <a:ln w="9525">
            <a:noFill/>
          </a:ln>
        </p:spPr>
      </p:pic>
      <p:sp>
        <p:nvSpPr>
          <p:cNvPr id="3075" name="AutoShape 4" descr="u=2814589754,820209692&amp;fm=21&amp;gp=0"/>
          <p:cNvSpPr>
            <a:spLocks noChangeAspect="1"/>
          </p:cNvSpPr>
          <p:nvPr/>
        </p:nvSpPr>
        <p:spPr>
          <a:xfrm>
            <a:off x="4419600" y="3276600"/>
            <a:ext cx="304800" cy="30480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pic>
        <p:nvPicPr>
          <p:cNvPr id="3076" name="Picture 5" descr="201010150953014655"/>
          <p:cNvPicPr>
            <a:picLocks noChangeAspect="1"/>
          </p:cNvPicPr>
          <p:nvPr/>
        </p:nvPicPr>
        <p:blipFill>
          <a:blip r:embed="rId2"/>
          <a:stretch>
            <a:fillRect/>
          </a:stretch>
        </p:blipFill>
        <p:spPr>
          <a:xfrm>
            <a:off x="4787900" y="857250"/>
            <a:ext cx="4176713" cy="2574925"/>
          </a:xfrm>
          <a:prstGeom prst="rect">
            <a:avLst/>
          </a:prstGeom>
          <a:noFill/>
          <a:ln w="9525">
            <a:noFill/>
          </a:ln>
        </p:spPr>
      </p:pic>
      <p:sp>
        <p:nvSpPr>
          <p:cNvPr id="3077" name="AutoShape 6" descr="u=3374410742,1637924429&amp;fm=21&amp;gp=0"/>
          <p:cNvSpPr>
            <a:spLocks noChangeAspect="1"/>
          </p:cNvSpPr>
          <p:nvPr/>
        </p:nvSpPr>
        <p:spPr>
          <a:xfrm>
            <a:off x="4419600" y="3276600"/>
            <a:ext cx="304800" cy="30480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pic>
        <p:nvPicPr>
          <p:cNvPr id="3078" name="Picture 8" descr="2008080709132982e8b"/>
          <p:cNvPicPr>
            <a:picLocks noChangeAspect="1"/>
          </p:cNvPicPr>
          <p:nvPr/>
        </p:nvPicPr>
        <p:blipFill>
          <a:blip r:embed="rId3"/>
          <a:stretch>
            <a:fillRect/>
          </a:stretch>
        </p:blipFill>
        <p:spPr>
          <a:xfrm>
            <a:off x="179388" y="3860800"/>
            <a:ext cx="4321175" cy="2828925"/>
          </a:xfrm>
          <a:prstGeom prst="rect">
            <a:avLst/>
          </a:prstGeom>
          <a:noFill/>
          <a:ln w="9525">
            <a:noFill/>
          </a:ln>
        </p:spPr>
      </p:pic>
      <p:pic>
        <p:nvPicPr>
          <p:cNvPr id="3079" name="Picture 11" descr="2372071_hnrbtp1_1474559175183_s"/>
          <p:cNvPicPr>
            <a:picLocks noChangeAspect="1"/>
          </p:cNvPicPr>
          <p:nvPr/>
        </p:nvPicPr>
        <p:blipFill>
          <a:blip r:embed="rId4"/>
          <a:stretch>
            <a:fillRect/>
          </a:stretch>
        </p:blipFill>
        <p:spPr>
          <a:xfrm>
            <a:off x="4787900" y="3860800"/>
            <a:ext cx="4211638" cy="2808288"/>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水波干涉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716280" y="1136015"/>
            <a:ext cx="7196455" cy="4316730"/>
          </a:xfrm>
          <a:prstGeom prst="rect">
            <a:avLst/>
          </a:prstGeom>
        </p:spPr>
      </p:pic>
      <p:pic>
        <p:nvPicPr>
          <p:cNvPr id="4" name="图片 3"/>
          <p:cNvPicPr>
            <a:picLocks noChangeAspect="1"/>
          </p:cNvPicPr>
          <p:nvPr/>
        </p:nvPicPr>
        <p:blipFill>
          <a:blip r:embed="rId4"/>
          <a:stretch>
            <a:fillRect/>
          </a:stretch>
        </p:blipFill>
        <p:spPr>
          <a:xfrm>
            <a:off x="51435" y="698500"/>
            <a:ext cx="9040495" cy="5789295"/>
          </a:xfrm>
          <a:prstGeom prst="rect">
            <a:avLst/>
          </a:prstGeom>
        </p:spPr>
      </p:pic>
    </p:spTree>
  </p:cSld>
  <p:clrMapOvr>
    <a:masterClrMapping/>
  </p:clrMapOvr>
  <p:timing>
    <p:tnLst>
      <p:par>
        <p:cTn id="1" dur="indefinite" restart="never" nodeType="tmRoot">
          <p:childTnLst>
            <p:video fullScrn="1">
              <p:cMediaNode>
                <p:cTn id="2" fill="hold" display="1">
                  <p:stCondLst>
                    <p:cond delay="indefinite"/>
                  </p:stCondLst>
                  <p:endCondLst>
                    <p:cond evt="onNext">
                      <p:tgtEl>
                        <p:sldTgt/>
                      </p:tgtEl>
                    </p:cond>
                    <p:cond evt="onPrev">
                      <p:tgtEl>
                        <p:sldTgt/>
                      </p:tgtEl>
                    </p:cond>
                  </p:end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61"/>
          <p:cNvSpPr/>
          <p:nvPr/>
        </p:nvSpPr>
        <p:spPr>
          <a:xfrm>
            <a:off x="107633" y="117475"/>
            <a:ext cx="6624637" cy="1137285"/>
          </a:xfrm>
          <a:prstGeom prst="rect">
            <a:avLst/>
          </a:prstGeom>
          <a:noFill/>
          <a:ln w="19050">
            <a:noFill/>
          </a:ln>
        </p:spPr>
        <p:txBody>
          <a:bodyPr wrap="square" anchor="t" anchorCtr="0">
            <a:spAutoFit/>
          </a:bodyPr>
          <a:p>
            <a:pPr>
              <a:buClr>
                <a:srgbClr val="0000FF"/>
              </a:buClr>
              <a:buFont typeface="Wingdings" panose="05000000000000000000" pitchFamily="2" charset="2"/>
              <a:buChar char="Ø"/>
            </a:pPr>
            <a:r>
              <a:rPr lang="en-US" altLang="zh-CN" dirty="0">
                <a:solidFill>
                  <a:srgbClr val="FF0000"/>
                </a:solidFill>
                <a:latin typeface="宋体" panose="02010600030101010101" pitchFamily="2" charset="-122"/>
                <a:ea typeface="宋体" panose="02010600030101010101" pitchFamily="2" charset="-122"/>
                <a:sym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sym typeface="宋体" panose="02010600030101010101" pitchFamily="2" charset="-122"/>
              </a:rPr>
              <a:t>1</a:t>
            </a:r>
            <a:r>
              <a:rPr lang="zh-CN" altLang="en-US" dirty="0">
                <a:solidFill>
                  <a:srgbClr val="FF0000"/>
                </a:solidFill>
                <a:latin typeface="宋体" panose="02010600030101010101" pitchFamily="2" charset="-122"/>
                <a:ea typeface="宋体" panose="02010600030101010101" pitchFamily="2" charset="-122"/>
                <a:sym typeface="宋体" panose="02010600030101010101" pitchFamily="2" charset="-122"/>
              </a:rPr>
              <a:t>、</a:t>
            </a:r>
            <a:r>
              <a:rPr lang="zh-CN" altLang="en-US" sz="3600" dirty="0">
                <a:solidFill>
                  <a:srgbClr val="FF0000"/>
                </a:solidFill>
                <a:latin typeface="宋体" panose="02010600030101010101" pitchFamily="2" charset="-122"/>
                <a:ea typeface="宋体" panose="02010600030101010101" pitchFamily="2" charset="-122"/>
                <a:sym typeface="宋体" panose="02010600030101010101" pitchFamily="2" charset="-122"/>
              </a:rPr>
              <a:t>回 顾</a:t>
            </a:r>
            <a:endParaRPr lang="en-US" altLang="zh-CN" dirty="0">
              <a:solidFill>
                <a:srgbClr val="FF0000"/>
              </a:solidFill>
              <a:latin typeface="宋体" panose="02010600030101010101" pitchFamily="2" charset="-122"/>
              <a:ea typeface="宋体" panose="02010600030101010101" pitchFamily="2" charset="-122"/>
              <a:sym typeface="宋体" panose="02010600030101010101" pitchFamily="2" charset="-122"/>
            </a:endParaRPr>
          </a:p>
          <a:p>
            <a:pPr>
              <a:buClr>
                <a:srgbClr val="0000FF"/>
              </a:buClr>
              <a:buFont typeface="Wingdings" panose="05000000000000000000" pitchFamily="2" charset="2"/>
            </a:pPr>
            <a:r>
              <a:rPr lang="zh-CN" altLang="en-US" dirty="0">
                <a:latin typeface="宋体" panose="02010600030101010101" pitchFamily="2" charset="-122"/>
                <a:ea typeface="宋体" panose="02010600030101010101" pitchFamily="2" charset="-122"/>
                <a:sym typeface="宋体" panose="02010600030101010101" pitchFamily="2" charset="-122"/>
              </a:rPr>
              <a:t>  </a:t>
            </a:r>
            <a:r>
              <a:rPr lang="zh-CN" altLang="en-US" dirty="0">
                <a:solidFill>
                  <a:srgbClr val="C00000"/>
                </a:solidFill>
                <a:latin typeface="宋体" panose="02010600030101010101" pitchFamily="2" charset="-122"/>
                <a:ea typeface="宋体" panose="02010600030101010101" pitchFamily="2" charset="-122"/>
                <a:sym typeface="宋体" panose="02010600030101010101" pitchFamily="2" charset="-122"/>
              </a:rPr>
              <a:t>机械波干涉与相位差</a:t>
            </a:r>
            <a:r>
              <a:rPr lang="en-US" altLang="zh-CN">
                <a:solidFill>
                  <a:srgbClr val="C00000"/>
                </a:solidFill>
                <a:latin typeface="宋体" panose="02010600030101010101" pitchFamily="2" charset="-122"/>
                <a:ea typeface="宋体" panose="02010600030101010101" pitchFamily="2" charset="-122"/>
                <a:sym typeface="Symbol" panose="05050102010706020507" pitchFamily="18" charset="2"/>
              </a:rPr>
              <a:t></a:t>
            </a:r>
            <a:r>
              <a:rPr lang="en-US" altLang="zh-CN" i="1">
                <a:solidFill>
                  <a:srgbClr val="C00000"/>
                </a:solidFill>
                <a:latin typeface="宋体" panose="02010600030101010101" pitchFamily="2" charset="-122"/>
                <a:ea typeface="宋体" panose="02010600030101010101" pitchFamily="2" charset="-122"/>
                <a:sym typeface="Symbol" panose="05050102010706020507" pitchFamily="18" charset="2"/>
              </a:rPr>
              <a:t></a:t>
            </a:r>
            <a:r>
              <a:rPr lang="zh-CN" altLang="en-US">
                <a:solidFill>
                  <a:srgbClr val="C00000"/>
                </a:solidFill>
                <a:latin typeface="宋体" panose="02010600030101010101" pitchFamily="2" charset="-122"/>
                <a:ea typeface="宋体" panose="02010600030101010101" pitchFamily="2" charset="-122"/>
                <a:sym typeface="Symbol" panose="05050102010706020507" pitchFamily="18" charset="2"/>
              </a:rPr>
              <a:t>关系</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64574" name="Text Box 62"/>
          <p:cNvSpPr txBox="1"/>
          <p:nvPr/>
        </p:nvSpPr>
        <p:spPr>
          <a:xfrm>
            <a:off x="539750" y="1419225"/>
            <a:ext cx="5218113" cy="995045"/>
          </a:xfrm>
          <a:prstGeom prst="rect">
            <a:avLst/>
          </a:prstGeom>
          <a:noFill/>
          <a:ln w="9525">
            <a:noFill/>
          </a:ln>
        </p:spPr>
        <p:txBody>
          <a:bodyPr wrap="square" anchor="t" anchorCtr="0">
            <a:spAutoFit/>
          </a:bodyPr>
          <a:p>
            <a:pPr>
              <a:lnSpc>
                <a:spcPct val="80000"/>
              </a:lnSpc>
              <a:spcBef>
                <a:spcPct val="50000"/>
              </a:spcBef>
            </a:pPr>
            <a:r>
              <a:rPr lang="zh-CN" altLang="en-US" dirty="0">
                <a:latin typeface="Times New Roman" panose="02020603050405020304" pitchFamily="18" charset="0"/>
                <a:ea typeface="宋体" panose="02010600030101010101" pitchFamily="2" charset="-122"/>
              </a:rPr>
              <a:t>设两机械波圆频率为</a:t>
            </a:r>
            <a:r>
              <a:rPr lang="zh-CN" altLang="en-GB" dirty="0">
                <a:latin typeface="Times New Roman" panose="02020603050405020304" pitchFamily="18" charset="0"/>
                <a:ea typeface="宋体" panose="02010600030101010101" pitchFamily="2" charset="-122"/>
              </a:rPr>
              <a:t> </a:t>
            </a:r>
            <a:r>
              <a:rPr lang="en-US" altLang="zh-CN" i="1" dirty="0">
                <a:latin typeface="Times New Roman" panose="02020603050405020304" pitchFamily="18" charset="0"/>
                <a:ea typeface="宋体" panose="02010600030101010101" pitchFamily="2" charset="-122"/>
                <a:sym typeface="Symbol" panose="05050102010706020507" pitchFamily="18" charset="2"/>
              </a:rPr>
              <a:t> </a:t>
            </a:r>
            <a:r>
              <a:rPr lang="zh-CN" altLang="en-GB" i="1" dirty="0">
                <a:latin typeface="Times New Roman" panose="02020603050405020304" pitchFamily="18" charset="0"/>
                <a:ea typeface="宋体" panose="02010600030101010101" pitchFamily="2" charset="-122"/>
                <a:sym typeface="Symbol" panose="05050102010706020507" pitchFamily="18" charset="2"/>
              </a:rPr>
              <a:t> </a:t>
            </a:r>
            <a:endParaRPr lang="zh-CN" altLang="en-GB" i="1" dirty="0">
              <a:latin typeface="Times New Roman" panose="02020603050405020304" pitchFamily="18" charset="0"/>
              <a:ea typeface="宋体" panose="02010600030101010101" pitchFamily="2" charset="-122"/>
              <a:sym typeface="Symbol" panose="05050102010706020507" pitchFamily="18" charset="2"/>
            </a:endParaRPr>
          </a:p>
          <a:p>
            <a:pPr>
              <a:lnSpc>
                <a:spcPct val="80000"/>
              </a:lnSpc>
              <a:spcBef>
                <a:spcPct val="50000"/>
              </a:spcBef>
            </a:pPr>
            <a:r>
              <a:rPr lang="zh-CN" altLang="en-US" dirty="0">
                <a:latin typeface="Times New Roman" panose="02020603050405020304" pitchFamily="18" charset="0"/>
                <a:ea typeface="宋体" panose="02010600030101010101" pitchFamily="2" charset="-122"/>
              </a:rPr>
              <a:t>振动方向相同的波源</a:t>
            </a:r>
            <a:r>
              <a:rPr lang="en-US" altLang="zh-CN" i="1">
                <a:latin typeface="Times New Roman" panose="02020603050405020304" pitchFamily="18" charset="0"/>
                <a:ea typeface="宋体" panose="02010600030101010101" pitchFamily="2" charset="-122"/>
              </a:rPr>
              <a:t>S</a:t>
            </a:r>
            <a:r>
              <a:rPr lang="en-US" altLang="zh-CN" sz="2400" baseline="-2500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S</a:t>
            </a:r>
            <a:r>
              <a:rPr lang="en-US" altLang="zh-CN" sz="2400" baseline="-25000">
                <a:latin typeface="Times New Roman" panose="02020603050405020304" pitchFamily="18" charset="0"/>
                <a:ea typeface="宋体" panose="02010600030101010101" pitchFamily="2" charset="-122"/>
              </a:rPr>
              <a:t>2</a:t>
            </a:r>
            <a:endParaRPr lang="en-US" altLang="zh-CN" sz="2400" baseline="-25000">
              <a:latin typeface="Times New Roman" panose="02020603050405020304" pitchFamily="18" charset="0"/>
              <a:ea typeface="宋体" panose="02010600030101010101" pitchFamily="2" charset="-122"/>
            </a:endParaRPr>
          </a:p>
        </p:txBody>
      </p:sp>
      <p:grpSp>
        <p:nvGrpSpPr>
          <p:cNvPr id="2" name="Group 76"/>
          <p:cNvGrpSpPr/>
          <p:nvPr/>
        </p:nvGrpSpPr>
        <p:grpSpPr>
          <a:xfrm>
            <a:off x="5435600" y="188913"/>
            <a:ext cx="3429000" cy="2087562"/>
            <a:chOff x="3424" y="119"/>
            <a:chExt cx="2160" cy="1315"/>
          </a:xfrm>
        </p:grpSpPr>
        <p:sp>
          <p:nvSpPr>
            <p:cNvPr id="17412" name="Rectangle 64"/>
            <p:cNvSpPr/>
            <p:nvPr/>
          </p:nvSpPr>
          <p:spPr>
            <a:xfrm>
              <a:off x="3424" y="119"/>
              <a:ext cx="2160" cy="1315"/>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sp>
          <p:nvSpPr>
            <p:cNvPr id="17413" name="Line 66"/>
            <p:cNvSpPr/>
            <p:nvPr/>
          </p:nvSpPr>
          <p:spPr>
            <a:xfrm flipV="1">
              <a:off x="3899" y="462"/>
              <a:ext cx="1536" cy="137"/>
            </a:xfrm>
            <a:prstGeom prst="line">
              <a:avLst/>
            </a:prstGeom>
            <a:ln w="28575" cap="flat" cmpd="sng">
              <a:solidFill>
                <a:srgbClr val="0000FF"/>
              </a:solidFill>
              <a:prstDash val="solid"/>
              <a:round/>
              <a:headEnd type="none" w="med" len="med"/>
              <a:tailEnd type="triangle" w="sm" len="lg"/>
            </a:ln>
          </p:spPr>
        </p:sp>
        <p:sp>
          <p:nvSpPr>
            <p:cNvPr id="17414" name="Line 67"/>
            <p:cNvSpPr/>
            <p:nvPr/>
          </p:nvSpPr>
          <p:spPr>
            <a:xfrm flipV="1">
              <a:off x="3851" y="222"/>
              <a:ext cx="1536" cy="1104"/>
            </a:xfrm>
            <a:prstGeom prst="line">
              <a:avLst/>
            </a:prstGeom>
            <a:ln w="28575" cap="flat" cmpd="sng">
              <a:solidFill>
                <a:srgbClr val="0000FF"/>
              </a:solidFill>
              <a:prstDash val="solid"/>
              <a:round/>
              <a:headEnd type="none" w="med" len="med"/>
              <a:tailEnd type="triangle" w="sm" len="lg"/>
            </a:ln>
          </p:spPr>
        </p:sp>
        <p:graphicFrame>
          <p:nvGraphicFramePr>
            <p:cNvPr id="17415" name="Object 68"/>
            <p:cNvGraphicFramePr/>
            <p:nvPr/>
          </p:nvGraphicFramePr>
          <p:xfrm>
            <a:off x="3515" y="300"/>
            <a:ext cx="288" cy="380"/>
          </p:xfrm>
          <a:graphic>
            <a:graphicData uri="http://schemas.openxmlformats.org/presentationml/2006/ole">
              <mc:AlternateContent xmlns:mc="http://schemas.openxmlformats.org/markup-compatibility/2006">
                <mc:Choice xmlns:v="urn:schemas-microsoft-com:vml" Requires="v">
                  <p:oleObj spid="_x0000_s3094" name="" r:id="rId1" imgW="3962400" imgH="5181600" progId="Equation.3">
                    <p:embed/>
                  </p:oleObj>
                </mc:Choice>
                <mc:Fallback>
                  <p:oleObj name="" r:id="rId1" imgW="3962400" imgH="5181600" progId="Equation.3">
                    <p:embed/>
                    <p:pic>
                      <p:nvPicPr>
                        <p:cNvPr id="0" name="图片 3093"/>
                        <p:cNvPicPr/>
                        <p:nvPr/>
                      </p:nvPicPr>
                      <p:blipFill>
                        <a:blip r:embed="rId2"/>
                        <a:stretch>
                          <a:fillRect/>
                        </a:stretch>
                      </p:blipFill>
                      <p:spPr>
                        <a:xfrm>
                          <a:off x="3515" y="300"/>
                          <a:ext cx="288" cy="380"/>
                        </a:xfrm>
                        <a:prstGeom prst="rect">
                          <a:avLst/>
                        </a:prstGeom>
                        <a:noFill/>
                        <a:ln w="38100">
                          <a:noFill/>
                          <a:miter/>
                        </a:ln>
                      </p:spPr>
                    </p:pic>
                  </p:oleObj>
                </mc:Fallback>
              </mc:AlternateContent>
            </a:graphicData>
          </a:graphic>
        </p:graphicFrame>
        <p:graphicFrame>
          <p:nvGraphicFramePr>
            <p:cNvPr id="17416" name="Object 69"/>
            <p:cNvGraphicFramePr/>
            <p:nvPr/>
          </p:nvGraphicFramePr>
          <p:xfrm>
            <a:off x="3515" y="1026"/>
            <a:ext cx="308" cy="374"/>
          </p:xfrm>
          <a:graphic>
            <a:graphicData uri="http://schemas.openxmlformats.org/presentationml/2006/ole">
              <mc:AlternateContent xmlns:mc="http://schemas.openxmlformats.org/markup-compatibility/2006">
                <mc:Choice xmlns:v="urn:schemas-microsoft-com:vml" Requires="v">
                  <p:oleObj spid="_x0000_s3095" name="" r:id="rId3" imgW="4267200" imgH="5181600" progId="Equation.3">
                    <p:embed/>
                  </p:oleObj>
                </mc:Choice>
                <mc:Fallback>
                  <p:oleObj name="" r:id="rId3" imgW="4267200" imgH="5181600" progId="Equation.3">
                    <p:embed/>
                    <p:pic>
                      <p:nvPicPr>
                        <p:cNvPr id="0" name="图片 3094"/>
                        <p:cNvPicPr/>
                        <p:nvPr/>
                      </p:nvPicPr>
                      <p:blipFill>
                        <a:blip r:embed="rId4"/>
                        <a:stretch>
                          <a:fillRect/>
                        </a:stretch>
                      </p:blipFill>
                      <p:spPr>
                        <a:xfrm>
                          <a:off x="3515" y="1026"/>
                          <a:ext cx="308" cy="374"/>
                        </a:xfrm>
                        <a:prstGeom prst="rect">
                          <a:avLst/>
                        </a:prstGeom>
                        <a:noFill/>
                        <a:ln w="38100">
                          <a:noFill/>
                          <a:miter/>
                        </a:ln>
                      </p:spPr>
                    </p:pic>
                  </p:oleObj>
                </mc:Fallback>
              </mc:AlternateContent>
            </a:graphicData>
          </a:graphic>
        </p:graphicFrame>
        <p:graphicFrame>
          <p:nvGraphicFramePr>
            <p:cNvPr id="17417" name="Object 70"/>
            <p:cNvGraphicFramePr/>
            <p:nvPr/>
          </p:nvGraphicFramePr>
          <p:xfrm>
            <a:off x="4942" y="510"/>
            <a:ext cx="311" cy="339"/>
          </p:xfrm>
          <a:graphic>
            <a:graphicData uri="http://schemas.openxmlformats.org/presentationml/2006/ole">
              <mc:AlternateContent xmlns:mc="http://schemas.openxmlformats.org/markup-compatibility/2006">
                <mc:Choice xmlns:v="urn:schemas-microsoft-com:vml" Requires="v">
                  <p:oleObj spid="_x0000_s3096" name="" r:id="rId5" imgW="3657600" imgH="3962400" progId="Equation.3">
                    <p:embed/>
                  </p:oleObj>
                </mc:Choice>
                <mc:Fallback>
                  <p:oleObj name="" r:id="rId5" imgW="3657600" imgH="3962400" progId="Equation.3">
                    <p:embed/>
                    <p:pic>
                      <p:nvPicPr>
                        <p:cNvPr id="0" name="图片 3095"/>
                        <p:cNvPicPr/>
                        <p:nvPr/>
                      </p:nvPicPr>
                      <p:blipFill>
                        <a:blip r:embed="rId6"/>
                        <a:stretch>
                          <a:fillRect/>
                        </a:stretch>
                      </p:blipFill>
                      <p:spPr>
                        <a:xfrm>
                          <a:off x="4942" y="510"/>
                          <a:ext cx="311" cy="339"/>
                        </a:xfrm>
                        <a:prstGeom prst="rect">
                          <a:avLst/>
                        </a:prstGeom>
                        <a:noFill/>
                        <a:ln w="38100">
                          <a:noFill/>
                          <a:miter/>
                        </a:ln>
                      </p:spPr>
                    </p:pic>
                  </p:oleObj>
                </mc:Fallback>
              </mc:AlternateContent>
            </a:graphicData>
          </a:graphic>
        </p:graphicFrame>
        <p:sp>
          <p:nvSpPr>
            <p:cNvPr id="17418" name="Text Box 71"/>
            <p:cNvSpPr txBox="1"/>
            <p:nvPr/>
          </p:nvSpPr>
          <p:spPr>
            <a:xfrm>
              <a:off x="4907" y="337"/>
              <a:ext cx="244" cy="365"/>
            </a:xfrm>
            <a:prstGeom prst="rect">
              <a:avLst/>
            </a:prstGeom>
            <a:noFill/>
            <a:ln w="9525">
              <a:noFill/>
            </a:ln>
          </p:spPr>
          <p:txBody>
            <a:bodyPr wrap="none" anchor="t" anchorCtr="0">
              <a:spAutoFit/>
            </a:bodyPr>
            <a:p>
              <a:pPr>
                <a:spcBef>
                  <a:spcPct val="50000"/>
                </a:spcBef>
              </a:pPr>
              <a:r>
                <a:rPr lang="en-US" altLang="zh-CN" sz="3200">
                  <a:solidFill>
                    <a:srgbClr val="FF3300"/>
                  </a:solidFill>
                  <a:latin typeface="Times New Roman" panose="02020603050405020304" pitchFamily="18" charset="0"/>
                  <a:ea typeface="宋体" panose="02010600030101010101" pitchFamily="2" charset="-122"/>
                </a:rPr>
                <a:t>*</a:t>
              </a:r>
              <a:endParaRPr lang="en-US" altLang="zh-CN" sz="3200">
                <a:latin typeface="Times New Roman" panose="02020603050405020304" pitchFamily="18" charset="0"/>
                <a:ea typeface="宋体" panose="02010600030101010101" pitchFamily="2" charset="-122"/>
              </a:endParaRPr>
            </a:p>
          </p:txBody>
        </p:sp>
        <p:graphicFrame>
          <p:nvGraphicFramePr>
            <p:cNvPr id="17419" name="Object 72"/>
            <p:cNvGraphicFramePr/>
            <p:nvPr/>
          </p:nvGraphicFramePr>
          <p:xfrm>
            <a:off x="4286" y="119"/>
            <a:ext cx="242" cy="413"/>
          </p:xfrm>
          <a:graphic>
            <a:graphicData uri="http://schemas.openxmlformats.org/presentationml/2006/ole">
              <mc:AlternateContent xmlns:mc="http://schemas.openxmlformats.org/markup-compatibility/2006">
                <mc:Choice xmlns:v="urn:schemas-microsoft-com:vml" Requires="v">
                  <p:oleObj spid="_x0000_s3097" name="" r:id="rId7" imgW="3048000" imgH="5181600" progId="Equation.3">
                    <p:embed/>
                  </p:oleObj>
                </mc:Choice>
                <mc:Fallback>
                  <p:oleObj name="" r:id="rId7" imgW="3048000" imgH="5181600" progId="Equation.3">
                    <p:embed/>
                    <p:pic>
                      <p:nvPicPr>
                        <p:cNvPr id="0" name="图片 3096"/>
                        <p:cNvPicPr/>
                        <p:nvPr/>
                      </p:nvPicPr>
                      <p:blipFill>
                        <a:blip r:embed="rId8"/>
                        <a:stretch>
                          <a:fillRect/>
                        </a:stretch>
                      </p:blipFill>
                      <p:spPr>
                        <a:xfrm>
                          <a:off x="4286" y="119"/>
                          <a:ext cx="242" cy="413"/>
                        </a:xfrm>
                        <a:prstGeom prst="rect">
                          <a:avLst/>
                        </a:prstGeom>
                        <a:noFill/>
                        <a:ln w="38100">
                          <a:noFill/>
                          <a:miter/>
                        </a:ln>
                      </p:spPr>
                    </p:pic>
                  </p:oleObj>
                </mc:Fallback>
              </mc:AlternateContent>
            </a:graphicData>
          </a:graphic>
        </p:graphicFrame>
        <p:graphicFrame>
          <p:nvGraphicFramePr>
            <p:cNvPr id="17420" name="Object 73"/>
            <p:cNvGraphicFramePr/>
            <p:nvPr/>
          </p:nvGraphicFramePr>
          <p:xfrm>
            <a:off x="4471" y="845"/>
            <a:ext cx="261" cy="408"/>
          </p:xfrm>
          <a:graphic>
            <a:graphicData uri="http://schemas.openxmlformats.org/presentationml/2006/ole">
              <mc:AlternateContent xmlns:mc="http://schemas.openxmlformats.org/markup-compatibility/2006">
                <mc:Choice xmlns:v="urn:schemas-microsoft-com:vml" Requires="v">
                  <p:oleObj spid="_x0000_s3098" name="" r:id="rId9" imgW="3352800" imgH="5181600" progId="Equation.3">
                    <p:embed/>
                  </p:oleObj>
                </mc:Choice>
                <mc:Fallback>
                  <p:oleObj name="" r:id="rId9" imgW="3352800" imgH="5181600" progId="Equation.3">
                    <p:embed/>
                    <p:pic>
                      <p:nvPicPr>
                        <p:cNvPr id="0" name="图片 3097"/>
                        <p:cNvPicPr/>
                        <p:nvPr/>
                      </p:nvPicPr>
                      <p:blipFill>
                        <a:blip r:embed="rId10"/>
                        <a:stretch>
                          <a:fillRect/>
                        </a:stretch>
                      </p:blipFill>
                      <p:spPr>
                        <a:xfrm>
                          <a:off x="4471" y="845"/>
                          <a:ext cx="261" cy="408"/>
                        </a:xfrm>
                        <a:prstGeom prst="rect">
                          <a:avLst/>
                        </a:prstGeom>
                        <a:noFill/>
                        <a:ln w="38100">
                          <a:noFill/>
                          <a:miter/>
                        </a:ln>
                      </p:spPr>
                    </p:pic>
                  </p:oleObj>
                </mc:Fallback>
              </mc:AlternateContent>
            </a:graphicData>
          </a:graphic>
        </p:graphicFrame>
        <p:sp>
          <p:nvSpPr>
            <p:cNvPr id="17421" name="Oval 74"/>
            <p:cNvSpPr/>
            <p:nvPr/>
          </p:nvSpPr>
          <p:spPr>
            <a:xfrm>
              <a:off x="3803" y="558"/>
              <a:ext cx="96" cy="87"/>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sp>
          <p:nvSpPr>
            <p:cNvPr id="17422" name="Oval 75"/>
            <p:cNvSpPr/>
            <p:nvPr/>
          </p:nvSpPr>
          <p:spPr>
            <a:xfrm>
              <a:off x="3803" y="1287"/>
              <a:ext cx="96" cy="87"/>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pSp>
      <p:sp>
        <p:nvSpPr>
          <p:cNvPr id="64589" name="Text Box 77"/>
          <p:cNvSpPr txBox="1"/>
          <p:nvPr/>
        </p:nvSpPr>
        <p:spPr>
          <a:xfrm>
            <a:off x="467678" y="3143568"/>
            <a:ext cx="2016125" cy="519112"/>
          </a:xfrm>
          <a:prstGeom prst="rect">
            <a:avLst/>
          </a:prstGeom>
          <a:noFill/>
          <a:ln w="9525">
            <a:noFill/>
          </a:ln>
        </p:spPr>
        <p:txBody>
          <a:bodyPr anchor="t" anchorCtr="0">
            <a:spAutoFit/>
          </a:bodyPr>
          <a:p>
            <a:pPr>
              <a:spcBef>
                <a:spcPct val="50000"/>
              </a:spcBef>
            </a:pPr>
            <a:r>
              <a:rPr lang="zh-CN" altLang="en-GB" dirty="0">
                <a:latin typeface="Times New Roman" panose="02020603050405020304" pitchFamily="18" charset="0"/>
                <a:ea typeface="宋体" panose="02010600030101010101" pitchFamily="2" charset="-122"/>
              </a:rPr>
              <a:t>波源振动</a:t>
            </a:r>
            <a:endParaRPr lang="en-US" altLang="zh-CN" dirty="0">
              <a:latin typeface="Times New Roman" panose="02020603050405020304" pitchFamily="18" charset="0"/>
              <a:ea typeface="宋体" panose="02010600030101010101" pitchFamily="2" charset="-122"/>
            </a:endParaRPr>
          </a:p>
        </p:txBody>
      </p:sp>
      <p:sp>
        <p:nvSpPr>
          <p:cNvPr id="64592" name="Text Box 80"/>
          <p:cNvSpPr txBox="1"/>
          <p:nvPr/>
        </p:nvSpPr>
        <p:spPr>
          <a:xfrm>
            <a:off x="325755" y="4727258"/>
            <a:ext cx="3160713" cy="519112"/>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点</a:t>
            </a: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的两个分振动</a:t>
            </a:r>
            <a:endParaRPr lang="zh-CN" altLang="en-US" dirty="0">
              <a:latin typeface="Times New Roman" panose="02020603050405020304" pitchFamily="18" charset="0"/>
              <a:ea typeface="宋体" panose="02010600030101010101" pitchFamily="2" charset="-122"/>
            </a:endParaRPr>
          </a:p>
        </p:txBody>
      </p:sp>
      <p:grpSp>
        <p:nvGrpSpPr>
          <p:cNvPr id="3" name="Group 85"/>
          <p:cNvGrpSpPr/>
          <p:nvPr/>
        </p:nvGrpSpPr>
        <p:grpSpPr>
          <a:xfrm>
            <a:off x="2254568" y="2913698"/>
            <a:ext cx="3187700" cy="1450974"/>
            <a:chOff x="1835" y="2289"/>
            <a:chExt cx="2008" cy="914"/>
          </a:xfrm>
        </p:grpSpPr>
        <p:graphicFrame>
          <p:nvGraphicFramePr>
            <p:cNvPr id="17426" name="Object 78"/>
            <p:cNvGraphicFramePr/>
            <p:nvPr/>
          </p:nvGraphicFramePr>
          <p:xfrm>
            <a:off x="1927" y="2289"/>
            <a:ext cx="1916" cy="339"/>
          </p:xfrm>
          <a:graphic>
            <a:graphicData uri="http://schemas.openxmlformats.org/presentationml/2006/ole">
              <mc:AlternateContent xmlns:mc="http://schemas.openxmlformats.org/markup-compatibility/2006">
                <mc:Choice xmlns:v="urn:schemas-microsoft-com:vml" Requires="v">
                  <p:oleObj spid="_x0000_s3099" name="" r:id="rId11" imgW="1333500" imgH="228600" progId="Equation.3">
                    <p:embed/>
                  </p:oleObj>
                </mc:Choice>
                <mc:Fallback>
                  <p:oleObj name="" r:id="rId11" imgW="1333500" imgH="228600" progId="Equation.3">
                    <p:embed/>
                    <p:pic>
                      <p:nvPicPr>
                        <p:cNvPr id="0" name="图片 3098"/>
                        <p:cNvPicPr/>
                        <p:nvPr/>
                      </p:nvPicPr>
                      <p:blipFill>
                        <a:blip r:embed="rId12"/>
                        <a:stretch>
                          <a:fillRect/>
                        </a:stretch>
                      </p:blipFill>
                      <p:spPr>
                        <a:xfrm>
                          <a:off x="1927" y="2289"/>
                          <a:ext cx="1916" cy="339"/>
                        </a:xfrm>
                        <a:prstGeom prst="rect">
                          <a:avLst/>
                        </a:prstGeom>
                        <a:noFill/>
                        <a:ln w="38100">
                          <a:noFill/>
                          <a:miter/>
                        </a:ln>
                      </p:spPr>
                    </p:pic>
                  </p:oleObj>
                </mc:Fallback>
              </mc:AlternateContent>
            </a:graphicData>
          </a:graphic>
        </p:graphicFrame>
        <p:graphicFrame>
          <p:nvGraphicFramePr>
            <p:cNvPr id="17427" name="Object 79"/>
            <p:cNvGraphicFramePr/>
            <p:nvPr/>
          </p:nvGraphicFramePr>
          <p:xfrm>
            <a:off x="1976" y="2841"/>
            <a:ext cx="1794" cy="362"/>
          </p:xfrm>
          <a:graphic>
            <a:graphicData uri="http://schemas.openxmlformats.org/presentationml/2006/ole">
              <mc:AlternateContent xmlns:mc="http://schemas.openxmlformats.org/markup-compatibility/2006">
                <mc:Choice xmlns:v="urn:schemas-microsoft-com:vml" Requires="v">
                  <p:oleObj spid="_x0000_s3100" name="" r:id="rId13" imgW="1371600" imgH="228600" progId="Equation.3">
                    <p:embed/>
                  </p:oleObj>
                </mc:Choice>
                <mc:Fallback>
                  <p:oleObj name="" r:id="rId13" imgW="1371600" imgH="228600" progId="Equation.3">
                    <p:embed/>
                    <p:pic>
                      <p:nvPicPr>
                        <p:cNvPr id="0" name="图片 3099"/>
                        <p:cNvPicPr/>
                        <p:nvPr/>
                      </p:nvPicPr>
                      <p:blipFill>
                        <a:blip r:embed="rId14"/>
                        <a:stretch>
                          <a:fillRect/>
                        </a:stretch>
                      </p:blipFill>
                      <p:spPr>
                        <a:xfrm>
                          <a:off x="1976" y="2841"/>
                          <a:ext cx="1794" cy="362"/>
                        </a:xfrm>
                        <a:prstGeom prst="rect">
                          <a:avLst/>
                        </a:prstGeom>
                        <a:noFill/>
                        <a:ln w="38100">
                          <a:noFill/>
                          <a:miter/>
                        </a:ln>
                      </p:spPr>
                    </p:pic>
                  </p:oleObj>
                </mc:Fallback>
              </mc:AlternateContent>
            </a:graphicData>
          </a:graphic>
        </p:graphicFrame>
        <p:sp>
          <p:nvSpPr>
            <p:cNvPr id="17428" name="AutoShape 83"/>
            <p:cNvSpPr/>
            <p:nvPr/>
          </p:nvSpPr>
          <p:spPr>
            <a:xfrm>
              <a:off x="1835" y="2491"/>
              <a:ext cx="96" cy="621"/>
            </a:xfrm>
            <a:prstGeom prst="leftBrace">
              <a:avLst>
                <a:gd name="adj1" fmla="val 52977"/>
                <a:gd name="adj2" fmla="val 50000"/>
              </a:avLst>
            </a:prstGeom>
            <a:noFill/>
            <a:ln w="28575" cap="flat" cmpd="sng">
              <a:solidFill>
                <a:srgbClr val="FF0000"/>
              </a:solidFill>
              <a:prstDash val="solid"/>
              <a:round/>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pSp>
      <p:grpSp>
        <p:nvGrpSpPr>
          <p:cNvPr id="4" name="Group 90"/>
          <p:cNvGrpSpPr/>
          <p:nvPr/>
        </p:nvGrpSpPr>
        <p:grpSpPr>
          <a:xfrm>
            <a:off x="3688398" y="4221163"/>
            <a:ext cx="3784600" cy="1679576"/>
            <a:chOff x="2549" y="3111"/>
            <a:chExt cx="2384" cy="1058"/>
          </a:xfrm>
        </p:grpSpPr>
        <p:graphicFrame>
          <p:nvGraphicFramePr>
            <p:cNvPr id="17430" name="Object 81"/>
            <p:cNvGraphicFramePr/>
            <p:nvPr/>
          </p:nvGraphicFramePr>
          <p:xfrm>
            <a:off x="2653" y="3111"/>
            <a:ext cx="2280" cy="540"/>
          </p:xfrm>
          <a:graphic>
            <a:graphicData uri="http://schemas.openxmlformats.org/presentationml/2006/ole">
              <mc:AlternateContent xmlns:mc="http://schemas.openxmlformats.org/markup-compatibility/2006">
                <mc:Choice xmlns:v="urn:schemas-microsoft-com:vml" Requires="v">
                  <p:oleObj spid="_x0000_s3101" name="" r:id="rId15" imgW="1739900" imgH="393700" progId="Equation.3">
                    <p:embed/>
                  </p:oleObj>
                </mc:Choice>
                <mc:Fallback>
                  <p:oleObj name="" r:id="rId15" imgW="1739900" imgH="393700" progId="Equation.3">
                    <p:embed/>
                    <p:pic>
                      <p:nvPicPr>
                        <p:cNvPr id="0" name="图片 3100"/>
                        <p:cNvPicPr/>
                        <p:nvPr/>
                      </p:nvPicPr>
                      <p:blipFill>
                        <a:blip r:embed="rId16"/>
                        <a:stretch>
                          <a:fillRect/>
                        </a:stretch>
                      </p:blipFill>
                      <p:spPr>
                        <a:xfrm>
                          <a:off x="2653" y="3111"/>
                          <a:ext cx="2280" cy="540"/>
                        </a:xfrm>
                        <a:prstGeom prst="rect">
                          <a:avLst/>
                        </a:prstGeom>
                        <a:noFill/>
                        <a:ln w="38100">
                          <a:noFill/>
                          <a:miter/>
                        </a:ln>
                      </p:spPr>
                    </p:pic>
                  </p:oleObj>
                </mc:Fallback>
              </mc:AlternateContent>
            </a:graphicData>
          </a:graphic>
        </p:graphicFrame>
        <p:graphicFrame>
          <p:nvGraphicFramePr>
            <p:cNvPr id="17431" name="Object 82"/>
            <p:cNvGraphicFramePr/>
            <p:nvPr/>
          </p:nvGraphicFramePr>
          <p:xfrm>
            <a:off x="2698" y="3603"/>
            <a:ext cx="2224" cy="566"/>
          </p:xfrm>
          <a:graphic>
            <a:graphicData uri="http://schemas.openxmlformats.org/presentationml/2006/ole">
              <mc:AlternateContent xmlns:mc="http://schemas.openxmlformats.org/markup-compatibility/2006">
                <mc:Choice xmlns:v="urn:schemas-microsoft-com:vml" Requires="v">
                  <p:oleObj spid="_x0000_s3102" name="" r:id="rId17" imgW="1790700" imgH="393700" progId="Equation.3">
                    <p:embed/>
                  </p:oleObj>
                </mc:Choice>
                <mc:Fallback>
                  <p:oleObj name="" r:id="rId17" imgW="1790700" imgH="393700" progId="Equation.3">
                    <p:embed/>
                    <p:pic>
                      <p:nvPicPr>
                        <p:cNvPr id="0" name="图片 3101"/>
                        <p:cNvPicPr/>
                        <p:nvPr/>
                      </p:nvPicPr>
                      <p:blipFill>
                        <a:blip r:embed="rId18"/>
                        <a:stretch>
                          <a:fillRect/>
                        </a:stretch>
                      </p:blipFill>
                      <p:spPr>
                        <a:xfrm>
                          <a:off x="2698" y="3603"/>
                          <a:ext cx="2224" cy="566"/>
                        </a:xfrm>
                        <a:prstGeom prst="rect">
                          <a:avLst/>
                        </a:prstGeom>
                        <a:noFill/>
                        <a:ln w="38100">
                          <a:noFill/>
                          <a:miter/>
                        </a:ln>
                      </p:spPr>
                    </p:pic>
                  </p:oleObj>
                </mc:Fallback>
              </mc:AlternateContent>
            </a:graphicData>
          </a:graphic>
        </p:graphicFrame>
        <p:sp>
          <p:nvSpPr>
            <p:cNvPr id="17432" name="AutoShape 84"/>
            <p:cNvSpPr/>
            <p:nvPr/>
          </p:nvSpPr>
          <p:spPr>
            <a:xfrm>
              <a:off x="2549" y="3360"/>
              <a:ext cx="96" cy="621"/>
            </a:xfrm>
            <a:prstGeom prst="leftBrace">
              <a:avLst>
                <a:gd name="adj1" fmla="val 52977"/>
                <a:gd name="adj2" fmla="val 50000"/>
              </a:avLst>
            </a:prstGeom>
            <a:noFill/>
            <a:ln w="28575" cap="flat" cmpd="sng">
              <a:solidFill>
                <a:srgbClr val="FF0000"/>
              </a:solidFill>
              <a:prstDash val="solid"/>
              <a:round/>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pSp>
      <p:grpSp>
        <p:nvGrpSpPr>
          <p:cNvPr id="5" name="Group 87"/>
          <p:cNvGrpSpPr/>
          <p:nvPr/>
        </p:nvGrpSpPr>
        <p:grpSpPr>
          <a:xfrm>
            <a:off x="5942511" y="4330983"/>
            <a:ext cx="1378341" cy="1533525"/>
            <a:chOff x="4454" y="2979"/>
            <a:chExt cx="1112" cy="1176"/>
          </a:xfrm>
        </p:grpSpPr>
        <p:sp>
          <p:nvSpPr>
            <p:cNvPr id="17434" name="Rectangle 88"/>
            <p:cNvSpPr/>
            <p:nvPr/>
          </p:nvSpPr>
          <p:spPr>
            <a:xfrm>
              <a:off x="4462" y="3579"/>
              <a:ext cx="1104" cy="576"/>
            </a:xfrm>
            <a:prstGeom prst="rect">
              <a:avLst/>
            </a:prstGeom>
            <a:noFill/>
            <a:ln w="19050" cap="flat" cmpd="sng">
              <a:solidFill>
                <a:srgbClr val="996600"/>
              </a:solidFill>
              <a:prstDash val="solid"/>
              <a:miter/>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sp>
          <p:nvSpPr>
            <p:cNvPr id="17435" name="Rectangle 89"/>
            <p:cNvSpPr/>
            <p:nvPr/>
          </p:nvSpPr>
          <p:spPr>
            <a:xfrm>
              <a:off x="4454" y="2979"/>
              <a:ext cx="1104" cy="552"/>
            </a:xfrm>
            <a:prstGeom prst="rect">
              <a:avLst/>
            </a:prstGeom>
            <a:noFill/>
            <a:ln w="19050" cap="flat" cmpd="sng">
              <a:solidFill>
                <a:srgbClr val="0066FF"/>
              </a:solidFill>
              <a:prstDash val="solid"/>
              <a:miter/>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pSp>
      <p:grpSp>
        <p:nvGrpSpPr>
          <p:cNvPr id="6" name="Group 96"/>
          <p:cNvGrpSpPr/>
          <p:nvPr/>
        </p:nvGrpSpPr>
        <p:grpSpPr>
          <a:xfrm>
            <a:off x="5149850" y="2486660"/>
            <a:ext cx="1284288" cy="779463"/>
            <a:chOff x="3607" y="2064"/>
            <a:chExt cx="809" cy="491"/>
          </a:xfrm>
        </p:grpSpPr>
        <p:graphicFrame>
          <p:nvGraphicFramePr>
            <p:cNvPr id="17437" name="Object 91"/>
            <p:cNvGraphicFramePr/>
            <p:nvPr/>
          </p:nvGraphicFramePr>
          <p:xfrm>
            <a:off x="3792" y="2064"/>
            <a:ext cx="624" cy="463"/>
          </p:xfrm>
          <a:graphic>
            <a:graphicData uri="http://schemas.openxmlformats.org/presentationml/2006/ole">
              <mc:AlternateContent xmlns:mc="http://schemas.openxmlformats.org/markup-compatibility/2006">
                <mc:Choice xmlns:v="urn:schemas-microsoft-com:vml" Requires="v">
                  <p:oleObj spid="_x0000_s3103" name="" r:id="rId19" imgW="11887200" imgH="8839200" progId="Equation.3">
                    <p:embed/>
                  </p:oleObj>
                </mc:Choice>
                <mc:Fallback>
                  <p:oleObj name="" r:id="rId19" imgW="11887200" imgH="8839200" progId="Equation.3">
                    <p:embed/>
                    <p:pic>
                      <p:nvPicPr>
                        <p:cNvPr id="0" name="图片 3102"/>
                        <p:cNvPicPr/>
                        <p:nvPr/>
                      </p:nvPicPr>
                      <p:blipFill>
                        <a:blip r:embed="rId20"/>
                        <a:stretch>
                          <a:fillRect/>
                        </a:stretch>
                      </p:blipFill>
                      <p:spPr>
                        <a:xfrm>
                          <a:off x="3792" y="2064"/>
                          <a:ext cx="624" cy="463"/>
                        </a:xfrm>
                        <a:prstGeom prst="rect">
                          <a:avLst/>
                        </a:prstGeom>
                        <a:noFill/>
                        <a:ln w="12700" cap="flat" cmpd="sng">
                          <a:solidFill>
                            <a:srgbClr val="0000FF"/>
                          </a:solidFill>
                          <a:prstDash val="solid"/>
                          <a:miter/>
                          <a:headEnd type="none" w="med" len="med"/>
                          <a:tailEnd type="none" w="med" len="med"/>
                        </a:ln>
                      </p:spPr>
                    </p:pic>
                  </p:oleObj>
                </mc:Fallback>
              </mc:AlternateContent>
            </a:graphicData>
          </a:graphic>
        </p:graphicFrame>
        <p:sp>
          <p:nvSpPr>
            <p:cNvPr id="17438" name="AutoShape 93"/>
            <p:cNvSpPr/>
            <p:nvPr/>
          </p:nvSpPr>
          <p:spPr>
            <a:xfrm flipH="1">
              <a:off x="3607" y="2219"/>
              <a:ext cx="288" cy="336"/>
            </a:xfrm>
            <a:custGeom>
              <a:avLst/>
              <a:gdLst/>
              <a:ahLst/>
              <a:cxnLst>
                <a:cxn ang="0">
                  <a:pos x="0" y="0"/>
                </a:cxn>
                <a:cxn ang="0">
                  <a:pos x="0" y="0"/>
                </a:cxn>
                <a:cxn ang="0">
                  <a:pos x="0" y="0"/>
                </a:cxn>
                <a:cxn ang="0">
                  <a:pos x="0" y="0"/>
                </a:cxn>
                <a:cxn ang="0">
                  <a:pos x="0" y="0"/>
                </a:cxn>
                <a:cxn ang="0">
                  <a:pos x="0" y="0"/>
                </a:cxn>
              </a:cxnLst>
              <a:pathLst>
                <a:path w="21600" h="21600">
                  <a:moveTo>
                    <a:pt x="20099" y="11498"/>
                  </a:moveTo>
                  <a:cubicBezTo>
                    <a:pt x="20117" y="11266"/>
                    <a:pt x="20126" y="11033"/>
                    <a:pt x="20126" y="10800"/>
                  </a:cubicBezTo>
                  <a:cubicBezTo>
                    <a:pt x="20126" y="5649"/>
                    <a:pt x="15950" y="1474"/>
                    <a:pt x="10800" y="1474"/>
                  </a:cubicBezTo>
                  <a:cubicBezTo>
                    <a:pt x="10400" y="1473"/>
                    <a:pt x="10002" y="1499"/>
                    <a:pt x="9606" y="1550"/>
                  </a:cubicBezTo>
                  <a:lnTo>
                    <a:pt x="9418" y="88"/>
                  </a:lnTo>
                  <a:cubicBezTo>
                    <a:pt x="9876" y="29"/>
                    <a:pt x="10337" y="-1"/>
                    <a:pt x="10800" y="0"/>
                  </a:cubicBezTo>
                  <a:cubicBezTo>
                    <a:pt x="16764" y="0"/>
                    <a:pt x="21600" y="4835"/>
                    <a:pt x="21600" y="10800"/>
                  </a:cubicBezTo>
                  <a:cubicBezTo>
                    <a:pt x="21600" y="11070"/>
                    <a:pt x="21589" y="11340"/>
                    <a:pt x="21569" y="11609"/>
                  </a:cubicBezTo>
                  <a:lnTo>
                    <a:pt x="24262" y="11811"/>
                  </a:lnTo>
                  <a:lnTo>
                    <a:pt x="20576" y="14981"/>
                  </a:lnTo>
                  <a:lnTo>
                    <a:pt x="17407" y="11296"/>
                  </a:lnTo>
                  <a:lnTo>
                    <a:pt x="20099" y="11498"/>
                  </a:lnTo>
                  <a:close/>
                </a:path>
              </a:pathLst>
            </a:custGeom>
            <a:solidFill>
              <a:srgbClr val="FF0000"/>
            </a:solidFill>
            <a:ln w="12700" cap="flat" cmpd="sng">
              <a:solidFill>
                <a:srgbClr val="0000FF"/>
              </a:solidFill>
              <a:prstDash val="solid"/>
              <a:miter/>
              <a:headEnd type="none" w="med" len="med"/>
              <a:tailEnd type="none" w="med" len="med"/>
            </a:ln>
          </p:spPr>
          <p:txBody>
            <a:bodyPr/>
            <a:p>
              <a:endParaRPr lang="zh-CN" altLang="en-US"/>
            </a:p>
          </p:txBody>
        </p:sp>
      </p:grpSp>
      <p:grpSp>
        <p:nvGrpSpPr>
          <p:cNvPr id="7" name="Group 97"/>
          <p:cNvGrpSpPr/>
          <p:nvPr/>
        </p:nvGrpSpPr>
        <p:grpSpPr>
          <a:xfrm>
            <a:off x="5068253" y="3362325"/>
            <a:ext cx="1233487" cy="785813"/>
            <a:chOff x="3615" y="2480"/>
            <a:chExt cx="777" cy="495"/>
          </a:xfrm>
        </p:grpSpPr>
        <p:graphicFrame>
          <p:nvGraphicFramePr>
            <p:cNvPr id="17440" name="Object 94"/>
            <p:cNvGraphicFramePr/>
            <p:nvPr/>
          </p:nvGraphicFramePr>
          <p:xfrm>
            <a:off x="3816" y="2480"/>
            <a:ext cx="576" cy="495"/>
          </p:xfrm>
          <a:graphic>
            <a:graphicData uri="http://schemas.openxmlformats.org/presentationml/2006/ole">
              <mc:AlternateContent xmlns:mc="http://schemas.openxmlformats.org/markup-compatibility/2006">
                <mc:Choice xmlns:v="urn:schemas-microsoft-com:vml" Requires="v">
                  <p:oleObj spid="_x0000_s3104" name="" r:id="rId21" imgW="10972800" imgH="9448800" progId="Equation.DSMT4">
                    <p:embed/>
                  </p:oleObj>
                </mc:Choice>
                <mc:Fallback>
                  <p:oleObj name="" r:id="rId21" imgW="10972800" imgH="9448800" progId="Equation.DSMT4">
                    <p:embed/>
                    <p:pic>
                      <p:nvPicPr>
                        <p:cNvPr id="0" name="图片 3103"/>
                        <p:cNvPicPr/>
                        <p:nvPr/>
                      </p:nvPicPr>
                      <p:blipFill>
                        <a:blip r:embed="rId22"/>
                        <a:stretch>
                          <a:fillRect/>
                        </a:stretch>
                      </p:blipFill>
                      <p:spPr>
                        <a:xfrm>
                          <a:off x="3816" y="2480"/>
                          <a:ext cx="576" cy="495"/>
                        </a:xfrm>
                        <a:prstGeom prst="rect">
                          <a:avLst/>
                        </a:prstGeom>
                        <a:noFill/>
                        <a:ln w="12700" cap="flat" cmpd="sng">
                          <a:solidFill>
                            <a:srgbClr val="0000FF"/>
                          </a:solidFill>
                          <a:prstDash val="solid"/>
                          <a:miter/>
                          <a:headEnd type="none" w="med" len="med"/>
                          <a:tailEnd type="none" w="med" len="med"/>
                        </a:ln>
                      </p:spPr>
                    </p:pic>
                  </p:oleObj>
                </mc:Fallback>
              </mc:AlternateContent>
            </a:graphicData>
          </a:graphic>
        </p:graphicFrame>
        <p:sp>
          <p:nvSpPr>
            <p:cNvPr id="17441" name="AutoShape 95"/>
            <p:cNvSpPr/>
            <p:nvPr/>
          </p:nvSpPr>
          <p:spPr>
            <a:xfrm flipH="1">
              <a:off x="3615" y="2628"/>
              <a:ext cx="288" cy="336"/>
            </a:xfrm>
            <a:custGeom>
              <a:avLst/>
              <a:gdLst/>
              <a:ahLst/>
              <a:cxnLst>
                <a:cxn ang="0">
                  <a:pos x="0" y="0"/>
                </a:cxn>
                <a:cxn ang="0">
                  <a:pos x="0" y="0"/>
                </a:cxn>
                <a:cxn ang="0">
                  <a:pos x="0" y="0"/>
                </a:cxn>
                <a:cxn ang="0">
                  <a:pos x="0" y="0"/>
                </a:cxn>
                <a:cxn ang="0">
                  <a:pos x="0" y="0"/>
                </a:cxn>
                <a:cxn ang="0">
                  <a:pos x="0" y="0"/>
                </a:cxn>
              </a:cxnLst>
              <a:pathLst>
                <a:path w="21600" h="21600">
                  <a:moveTo>
                    <a:pt x="20099" y="11498"/>
                  </a:moveTo>
                  <a:cubicBezTo>
                    <a:pt x="20117" y="11266"/>
                    <a:pt x="20126" y="11033"/>
                    <a:pt x="20126" y="10800"/>
                  </a:cubicBezTo>
                  <a:cubicBezTo>
                    <a:pt x="20126" y="5649"/>
                    <a:pt x="15950" y="1474"/>
                    <a:pt x="10800" y="1474"/>
                  </a:cubicBezTo>
                  <a:cubicBezTo>
                    <a:pt x="10400" y="1473"/>
                    <a:pt x="10002" y="1499"/>
                    <a:pt x="9606" y="1550"/>
                  </a:cubicBezTo>
                  <a:lnTo>
                    <a:pt x="9418" y="88"/>
                  </a:lnTo>
                  <a:cubicBezTo>
                    <a:pt x="9876" y="29"/>
                    <a:pt x="10337" y="-1"/>
                    <a:pt x="10800" y="0"/>
                  </a:cubicBezTo>
                  <a:cubicBezTo>
                    <a:pt x="16764" y="0"/>
                    <a:pt x="21600" y="4835"/>
                    <a:pt x="21600" y="10800"/>
                  </a:cubicBezTo>
                  <a:cubicBezTo>
                    <a:pt x="21600" y="11070"/>
                    <a:pt x="21589" y="11340"/>
                    <a:pt x="21569" y="11609"/>
                  </a:cubicBezTo>
                  <a:lnTo>
                    <a:pt x="24262" y="11811"/>
                  </a:lnTo>
                  <a:lnTo>
                    <a:pt x="20576" y="14981"/>
                  </a:lnTo>
                  <a:lnTo>
                    <a:pt x="17407" y="11296"/>
                  </a:lnTo>
                  <a:lnTo>
                    <a:pt x="20099" y="11498"/>
                  </a:lnTo>
                  <a:close/>
                </a:path>
              </a:pathLst>
            </a:custGeom>
            <a:solidFill>
              <a:srgbClr val="FF0000"/>
            </a:solidFill>
            <a:ln w="12700" cap="flat" cmpd="sng">
              <a:solidFill>
                <a:srgbClr val="0000FF"/>
              </a:solidFill>
              <a:prstDash val="solid"/>
              <a:miter/>
              <a:headEnd type="none" w="med" len="med"/>
              <a:tailEnd type="none" w="med" len="med"/>
            </a:ln>
          </p:spPr>
          <p:txBody>
            <a:bodyPr/>
            <a:p>
              <a:endParaRPr lang="zh-CN" altLang="en-US"/>
            </a:p>
          </p:txBody>
        </p:sp>
      </p:grpSp>
      <p:sp>
        <p:nvSpPr>
          <p:cNvPr id="66562" name="Text Box 2"/>
          <p:cNvSpPr txBox="1"/>
          <p:nvPr/>
        </p:nvSpPr>
        <p:spPr>
          <a:xfrm>
            <a:off x="255588" y="6116320"/>
            <a:ext cx="3733800" cy="521970"/>
          </a:xfrm>
          <a:prstGeom prst="rect">
            <a:avLst/>
          </a:prstGeom>
          <a:noFill/>
          <a:ln w="9525">
            <a:noFill/>
          </a:ln>
        </p:spPr>
        <p:txBody>
          <a:bodyPr anchor="t" anchorCtr="0">
            <a:spAutoFit/>
          </a:bodyPr>
          <a:p>
            <a:pPr>
              <a:spcBef>
                <a:spcPct val="50000"/>
              </a:spcBef>
            </a:pP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点的</a:t>
            </a:r>
            <a:r>
              <a:rPr lang="zh-CN" altLang="en-US" dirty="0">
                <a:solidFill>
                  <a:srgbClr val="FF0000"/>
                </a:solidFill>
                <a:latin typeface="Times New Roman" panose="02020603050405020304" pitchFamily="18" charset="0"/>
                <a:ea typeface="宋体" panose="02010600030101010101" pitchFamily="2" charset="-122"/>
              </a:rPr>
              <a:t>合振动</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graphicFrame>
        <p:nvGraphicFramePr>
          <p:cNvPr id="405507" name="Object 3"/>
          <p:cNvGraphicFramePr/>
          <p:nvPr/>
        </p:nvGraphicFramePr>
        <p:xfrm>
          <a:off x="2708910" y="6035040"/>
          <a:ext cx="1868805" cy="603250"/>
        </p:xfrm>
        <a:graphic>
          <a:graphicData uri="http://schemas.openxmlformats.org/presentationml/2006/ole">
            <mc:AlternateContent xmlns:mc="http://schemas.openxmlformats.org/markup-compatibility/2006">
              <mc:Choice xmlns:v="urn:schemas-microsoft-com:vml" Requires="v">
                <p:oleObj spid="_x0000_s3105" name="" r:id="rId23" imgW="685800" imgH="215900" progId="Equation.3">
                  <p:embed/>
                </p:oleObj>
              </mc:Choice>
              <mc:Fallback>
                <p:oleObj name="" r:id="rId23" imgW="685800" imgH="215900" progId="Equation.3">
                  <p:embed/>
                  <p:pic>
                    <p:nvPicPr>
                      <p:cNvPr id="0" name="图片 3104"/>
                      <p:cNvPicPr/>
                      <p:nvPr/>
                    </p:nvPicPr>
                    <p:blipFill>
                      <a:blip r:embed="rId24"/>
                      <a:stretch>
                        <a:fillRect/>
                      </a:stretch>
                    </p:blipFill>
                    <p:spPr>
                      <a:xfrm>
                        <a:off x="2708910" y="6035040"/>
                        <a:ext cx="1868805" cy="603250"/>
                      </a:xfrm>
                      <a:prstGeom prst="rect">
                        <a:avLst/>
                      </a:prstGeom>
                      <a:noFill/>
                      <a:ln w="38100">
                        <a:noFill/>
                        <a:miter/>
                      </a:ln>
                    </p:spPr>
                  </p:pic>
                </p:oleObj>
              </mc:Fallback>
            </mc:AlternateContent>
          </a:graphicData>
        </a:graphic>
      </p:graphicFrame>
      <p:graphicFrame>
        <p:nvGraphicFramePr>
          <p:cNvPr id="8" name="Object 3"/>
          <p:cNvGraphicFramePr/>
          <p:nvPr/>
        </p:nvGraphicFramePr>
        <p:xfrm>
          <a:off x="4741545" y="6116320"/>
          <a:ext cx="2715260" cy="521970"/>
        </p:xfrm>
        <a:graphic>
          <a:graphicData uri="http://schemas.openxmlformats.org/presentationml/2006/ole">
            <mc:AlternateContent xmlns:mc="http://schemas.openxmlformats.org/markup-compatibility/2006">
              <mc:Choice xmlns:v="urn:schemas-microsoft-com:vml" Requires="v">
                <p:oleObj spid="_x0000_s9" name="" r:id="rId25" imgW="990600" imgH="203200" progId="Equation.3">
                  <p:embed/>
                </p:oleObj>
              </mc:Choice>
              <mc:Fallback>
                <p:oleObj name="" r:id="rId25" imgW="990600" imgH="203200" progId="Equation.3">
                  <p:embed/>
                  <p:pic>
                    <p:nvPicPr>
                      <p:cNvPr id="0" name="图片 3104"/>
                      <p:cNvPicPr/>
                      <p:nvPr/>
                    </p:nvPicPr>
                    <p:blipFill>
                      <a:blip r:embed="rId26"/>
                      <a:stretch>
                        <a:fillRect/>
                      </a:stretch>
                    </p:blipFill>
                    <p:spPr>
                      <a:xfrm>
                        <a:off x="4741545" y="6116320"/>
                        <a:ext cx="2715260" cy="52197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64574"/>
                                        </p:tgtEl>
                                        <p:attrNameLst>
                                          <p:attrName>style.visibility</p:attrName>
                                        </p:attrNameLst>
                                      </p:cBhvr>
                                      <p:to>
                                        <p:strVal val="visible"/>
                                      </p:to>
                                    </p:set>
                                    <p:animEffect transition="in" filter="box(in)">
                                      <p:cBhvr>
                                        <p:cTn id="11" dur="500"/>
                                        <p:tgtEl>
                                          <p:spTgt spid="64574"/>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0" nodeType="clickEffect">
                                  <p:stCondLst>
                                    <p:cond delay="0"/>
                                  </p:stCondLst>
                                  <p:iterate type="lt">
                                    <p:tmPct val="100000"/>
                                  </p:iterate>
                                  <p:childTnLst>
                                    <p:set>
                                      <p:cBhvr>
                                        <p:cTn id="15" dur="1" fill="hold">
                                          <p:stCondLst>
                                            <p:cond delay="0"/>
                                          </p:stCondLst>
                                        </p:cTn>
                                        <p:tgtEl>
                                          <p:spTgt spid="64589"/>
                                        </p:tgtEl>
                                        <p:attrNameLst>
                                          <p:attrName>style.visibility</p:attrName>
                                        </p:attrNameLst>
                                      </p:cBhvr>
                                      <p:to>
                                        <p:strVal val="visible"/>
                                      </p:to>
                                    </p:set>
                                    <p:anim calcmode="lin" valueType="num">
                                      <p:cBhvr>
                                        <p:cTn id="16" dur="75" fill="hold"/>
                                        <p:tgtEl>
                                          <p:spTgt spid="64589"/>
                                        </p:tgtEl>
                                        <p:attrNameLst>
                                          <p:attrName>ppt_w</p:attrName>
                                        </p:attrNameLst>
                                      </p:cBhvr>
                                      <p:tavLst>
                                        <p:tav tm="0">
                                          <p:val>
                                            <p:fltVal val="0.000000"/>
                                          </p:val>
                                        </p:tav>
                                        <p:tav tm="100000">
                                          <p:val>
                                            <p:strVal val="#ppt_w"/>
                                          </p:val>
                                        </p:tav>
                                      </p:tavLst>
                                    </p:anim>
                                    <p:anim calcmode="lin" valueType="num">
                                      <p:cBhvr>
                                        <p:cTn id="17" dur="75" fill="hold"/>
                                        <p:tgtEl>
                                          <p:spTgt spid="64589"/>
                                        </p:tgtEl>
                                        <p:attrNameLst>
                                          <p:attrName>ppt_h</p:attrName>
                                        </p:attrNameLst>
                                      </p:cBhvr>
                                      <p:tavLst>
                                        <p:tav tm="0">
                                          <p:val>
                                            <p:fltVal val="0.00000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upRigh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iterate type="lt">
                                    <p:tmPct val="100000"/>
                                  </p:iterate>
                                  <p:childTnLst>
                                    <p:set>
                                      <p:cBhvr>
                                        <p:cTn id="26" dur="1" fill="hold">
                                          <p:stCondLst>
                                            <p:cond delay="0"/>
                                          </p:stCondLst>
                                        </p:cTn>
                                        <p:tgtEl>
                                          <p:spTgt spid="64592"/>
                                        </p:tgtEl>
                                        <p:attrNameLst>
                                          <p:attrName>style.visibility</p:attrName>
                                        </p:attrNameLst>
                                      </p:cBhvr>
                                      <p:to>
                                        <p:strVal val="visible"/>
                                      </p:to>
                                    </p:set>
                                    <p:animEffect transition="in" filter="slide(fromBottom)">
                                      <p:cBhvr>
                                        <p:cTn id="27" dur="75"/>
                                        <p:tgtEl>
                                          <p:spTgt spid="645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strips(down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ox(ou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66562"/>
                                        </p:tgtEl>
                                        <p:attrNameLst>
                                          <p:attrName>style.visibility</p:attrName>
                                        </p:attrNameLst>
                                      </p:cBhvr>
                                      <p:to>
                                        <p:strVal val="visible"/>
                                      </p:to>
                                    </p:set>
                                    <p:animEffect transition="in" filter="barn(inVertical)">
                                      <p:cBhvr>
                                        <p:cTn id="52" dur="500"/>
                                        <p:tgtEl>
                                          <p:spTgt spid="665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405507"/>
                                        </p:tgtEl>
                                        <p:attrNameLst>
                                          <p:attrName>style.visibility</p:attrName>
                                        </p:attrNameLst>
                                      </p:cBhvr>
                                      <p:to>
                                        <p:strVal val="visible"/>
                                      </p:to>
                                    </p:set>
                                    <p:animEffect transition="in" filter="wipe(right)">
                                      <p:cBhvr>
                                        <p:cTn id="57" dur="500"/>
                                        <p:tgtEl>
                                          <p:spTgt spid="40550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linds(horizontal)">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74" grpId="0"/>
      <p:bldP spid="64589" grpId="0"/>
      <p:bldP spid="64592" grpId="0"/>
      <p:bldP spid="665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Text Box 2"/>
          <p:cNvSpPr txBox="1"/>
          <p:nvPr/>
        </p:nvSpPr>
        <p:spPr>
          <a:xfrm>
            <a:off x="255588" y="304165"/>
            <a:ext cx="3733800" cy="521970"/>
          </a:xfrm>
          <a:prstGeom prst="rect">
            <a:avLst/>
          </a:prstGeom>
          <a:noFill/>
          <a:ln w="9525">
            <a:noFill/>
          </a:ln>
        </p:spPr>
        <p:txBody>
          <a:bodyPr anchor="t" anchorCtr="0">
            <a:spAutoFit/>
          </a:bodyPr>
          <a:p>
            <a:pPr>
              <a:spcBef>
                <a:spcPct val="50000"/>
              </a:spcBef>
            </a:pP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点的</a:t>
            </a:r>
            <a:r>
              <a:rPr lang="zh-CN" altLang="en-US" dirty="0">
                <a:solidFill>
                  <a:srgbClr val="FF0000"/>
                </a:solidFill>
                <a:latin typeface="Times New Roman" panose="02020603050405020304" pitchFamily="18" charset="0"/>
                <a:ea typeface="宋体" panose="02010600030101010101" pitchFamily="2" charset="-122"/>
              </a:rPr>
              <a:t>合振动</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graphicFrame>
        <p:nvGraphicFramePr>
          <p:cNvPr id="405507" name="Object 3"/>
          <p:cNvGraphicFramePr/>
          <p:nvPr/>
        </p:nvGraphicFramePr>
        <p:xfrm>
          <a:off x="2833053" y="300038"/>
          <a:ext cx="4170362" cy="530225"/>
        </p:xfrm>
        <a:graphic>
          <a:graphicData uri="http://schemas.openxmlformats.org/presentationml/2006/ole">
            <mc:AlternateContent xmlns:mc="http://schemas.openxmlformats.org/markup-compatibility/2006">
              <mc:Choice xmlns:v="urn:schemas-microsoft-com:vml" Requires="v">
                <p:oleObj spid="_x0000_s3105" name="" r:id="rId1" imgW="40233600" imgH="5181600" progId="Equation.3">
                  <p:embed/>
                </p:oleObj>
              </mc:Choice>
              <mc:Fallback>
                <p:oleObj name="" r:id="rId1" imgW="40233600" imgH="5181600" progId="Equation.3">
                  <p:embed/>
                  <p:pic>
                    <p:nvPicPr>
                      <p:cNvPr id="0" name="图片 3104"/>
                      <p:cNvPicPr/>
                      <p:nvPr/>
                    </p:nvPicPr>
                    <p:blipFill>
                      <a:blip r:embed="rId2"/>
                      <a:stretch>
                        <a:fillRect/>
                      </a:stretch>
                    </p:blipFill>
                    <p:spPr>
                      <a:xfrm>
                        <a:off x="2833053" y="300038"/>
                        <a:ext cx="4170362" cy="530225"/>
                      </a:xfrm>
                      <a:prstGeom prst="rect">
                        <a:avLst/>
                      </a:prstGeom>
                      <a:noFill/>
                      <a:ln w="38100">
                        <a:noFill/>
                        <a:miter/>
                      </a:ln>
                    </p:spPr>
                  </p:pic>
                </p:oleObj>
              </mc:Fallback>
            </mc:AlternateContent>
          </a:graphicData>
        </a:graphic>
      </p:graphicFrame>
      <p:sp>
        <p:nvSpPr>
          <p:cNvPr id="75781" name="AutoShape 5"/>
          <p:cNvSpPr>
            <a:spLocks noChangeArrowheads="1"/>
          </p:cNvSpPr>
          <p:nvPr/>
        </p:nvSpPr>
        <p:spPr bwMode="auto">
          <a:xfrm>
            <a:off x="395605" y="1194435"/>
            <a:ext cx="1152525" cy="835025"/>
          </a:xfrm>
          <a:prstGeom prst="horizontalScroll">
            <a:avLst>
              <a:gd name="adj" fmla="val 12500"/>
            </a:avLst>
          </a:prstGeom>
          <a:solidFill>
            <a:srgbClr val="FFFF66"/>
          </a:solidFill>
          <a:ln w="9525">
            <a:solidFill>
              <a:schemeClr val="tx1"/>
            </a:solidFill>
            <a:round/>
          </a:ln>
          <a:effectLst>
            <a:outerShdw dist="107763" dir="13500000" algn="ctr" rotWithShape="0">
              <a:srgbClr val="336600"/>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讨 论</a:t>
            </a:r>
            <a:endParaRPr kumimoji="0" lang="zh-CN" altLang="en-US" sz="28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endParaRPr>
          </a:p>
        </p:txBody>
      </p:sp>
      <p:grpSp>
        <p:nvGrpSpPr>
          <p:cNvPr id="2" name="Group 11"/>
          <p:cNvGrpSpPr/>
          <p:nvPr/>
        </p:nvGrpSpPr>
        <p:grpSpPr>
          <a:xfrm>
            <a:off x="1837055" y="1017452"/>
            <a:ext cx="4767753" cy="1597871"/>
            <a:chOff x="1341" y="147"/>
            <a:chExt cx="3073" cy="1057"/>
          </a:xfrm>
        </p:grpSpPr>
        <p:graphicFrame>
          <p:nvGraphicFramePr>
            <p:cNvPr id="19459" name="Object 8"/>
            <p:cNvGraphicFramePr/>
            <p:nvPr/>
          </p:nvGraphicFramePr>
          <p:xfrm>
            <a:off x="1565" y="147"/>
            <a:ext cx="2849" cy="372"/>
          </p:xfrm>
          <a:graphic>
            <a:graphicData uri="http://schemas.openxmlformats.org/presentationml/2006/ole">
              <mc:AlternateContent xmlns:mc="http://schemas.openxmlformats.org/markup-compatibility/2006">
                <mc:Choice xmlns:v="urn:schemas-microsoft-com:vml" Requires="v">
                  <p:oleObj spid="_x0000_s3109" name="" r:id="rId3" imgW="43891200" imgH="6705600" progId="Equation.3">
                    <p:embed/>
                  </p:oleObj>
                </mc:Choice>
                <mc:Fallback>
                  <p:oleObj name="" r:id="rId3" imgW="43891200" imgH="6705600" progId="Equation.3">
                    <p:embed/>
                    <p:pic>
                      <p:nvPicPr>
                        <p:cNvPr id="0" name="图片 3108"/>
                        <p:cNvPicPr/>
                        <p:nvPr/>
                      </p:nvPicPr>
                      <p:blipFill>
                        <a:blip r:embed="rId4"/>
                        <a:stretch>
                          <a:fillRect/>
                        </a:stretch>
                      </p:blipFill>
                      <p:spPr>
                        <a:xfrm>
                          <a:off x="1565" y="147"/>
                          <a:ext cx="2849" cy="372"/>
                        </a:xfrm>
                        <a:prstGeom prst="rect">
                          <a:avLst/>
                        </a:prstGeom>
                        <a:noFill/>
                        <a:ln w="38100">
                          <a:noFill/>
                          <a:miter/>
                        </a:ln>
                      </p:spPr>
                    </p:pic>
                  </p:oleObj>
                </mc:Fallback>
              </mc:AlternateContent>
            </a:graphicData>
          </a:graphic>
        </p:graphicFrame>
        <p:graphicFrame>
          <p:nvGraphicFramePr>
            <p:cNvPr id="19460" name="Object 9"/>
            <p:cNvGraphicFramePr/>
            <p:nvPr/>
          </p:nvGraphicFramePr>
          <p:xfrm>
            <a:off x="1492" y="609"/>
            <a:ext cx="2648" cy="595"/>
          </p:xfrm>
          <a:graphic>
            <a:graphicData uri="http://schemas.openxmlformats.org/presentationml/2006/ole">
              <mc:AlternateContent xmlns:mc="http://schemas.openxmlformats.org/markup-compatibility/2006">
                <mc:Choice xmlns:v="urn:schemas-microsoft-com:vml" Requires="v">
                  <p:oleObj spid="_x0000_s3110" name="" r:id="rId5" imgW="1574800" imgH="393700" progId="Equation.3">
                    <p:embed/>
                  </p:oleObj>
                </mc:Choice>
                <mc:Fallback>
                  <p:oleObj name="" r:id="rId5" imgW="1574800" imgH="393700" progId="Equation.3">
                    <p:embed/>
                    <p:pic>
                      <p:nvPicPr>
                        <p:cNvPr id="0" name="图片 3109"/>
                        <p:cNvPicPr/>
                        <p:nvPr/>
                      </p:nvPicPr>
                      <p:blipFill>
                        <a:blip r:embed="rId6"/>
                        <a:stretch>
                          <a:fillRect/>
                        </a:stretch>
                      </p:blipFill>
                      <p:spPr>
                        <a:xfrm>
                          <a:off x="1492" y="609"/>
                          <a:ext cx="2648" cy="595"/>
                        </a:xfrm>
                        <a:prstGeom prst="rect">
                          <a:avLst/>
                        </a:prstGeom>
                        <a:noFill/>
                        <a:ln w="38100">
                          <a:noFill/>
                          <a:miter/>
                        </a:ln>
                      </p:spPr>
                    </p:pic>
                  </p:oleObj>
                </mc:Fallback>
              </mc:AlternateContent>
            </a:graphicData>
          </a:graphic>
        </p:graphicFrame>
        <p:sp>
          <p:nvSpPr>
            <p:cNvPr id="19461" name="AutoShape 10"/>
            <p:cNvSpPr/>
            <p:nvPr/>
          </p:nvSpPr>
          <p:spPr>
            <a:xfrm>
              <a:off x="1341" y="259"/>
              <a:ext cx="157" cy="653"/>
            </a:xfrm>
            <a:prstGeom prst="leftBrace">
              <a:avLst>
                <a:gd name="adj1" fmla="val 34063"/>
                <a:gd name="adj2" fmla="val 50000"/>
              </a:avLst>
            </a:prstGeom>
            <a:noFill/>
            <a:ln w="28575" cap="flat" cmpd="sng">
              <a:solidFill>
                <a:srgbClr val="0000FF"/>
              </a:solidFill>
              <a:prstDash val="solid"/>
              <a:round/>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pSp>
      <p:graphicFrame>
        <p:nvGraphicFramePr>
          <p:cNvPr id="406536" name="Object 18"/>
          <p:cNvGraphicFramePr/>
          <p:nvPr/>
        </p:nvGraphicFramePr>
        <p:xfrm>
          <a:off x="837565" y="2913380"/>
          <a:ext cx="5275263" cy="520700"/>
        </p:xfrm>
        <a:graphic>
          <a:graphicData uri="http://schemas.openxmlformats.org/presentationml/2006/ole">
            <mc:AlternateContent xmlns:mc="http://schemas.openxmlformats.org/markup-compatibility/2006">
              <mc:Choice xmlns:v="urn:schemas-microsoft-com:vml" Requires="v">
                <p:oleObj spid="_x0000_s3111" name="" r:id="rId7" imgW="38404800" imgH="5181600" progId="Equation.3">
                  <p:embed/>
                </p:oleObj>
              </mc:Choice>
              <mc:Fallback>
                <p:oleObj name="" r:id="rId7" imgW="38404800" imgH="5181600" progId="Equation.3">
                  <p:embed/>
                  <p:pic>
                    <p:nvPicPr>
                      <p:cNvPr id="0" name="图片 3110"/>
                      <p:cNvPicPr/>
                      <p:nvPr/>
                    </p:nvPicPr>
                    <p:blipFill>
                      <a:blip r:embed="rId8"/>
                      <a:stretch>
                        <a:fillRect/>
                      </a:stretch>
                    </p:blipFill>
                    <p:spPr>
                      <a:xfrm>
                        <a:off x="837565" y="2913380"/>
                        <a:ext cx="5275263" cy="520700"/>
                      </a:xfrm>
                      <a:prstGeom prst="rect">
                        <a:avLst/>
                      </a:prstGeom>
                      <a:noFill/>
                      <a:ln w="38100">
                        <a:noFill/>
                        <a:miter/>
                      </a:ln>
                    </p:spPr>
                  </p:pic>
                </p:oleObj>
              </mc:Fallback>
            </mc:AlternateContent>
          </a:graphicData>
        </a:graphic>
      </p:graphicFrame>
      <p:graphicFrame>
        <p:nvGraphicFramePr>
          <p:cNvPr id="406537" name="Object 19"/>
          <p:cNvGraphicFramePr/>
          <p:nvPr/>
        </p:nvGraphicFramePr>
        <p:xfrm>
          <a:off x="815340" y="4340543"/>
          <a:ext cx="5554663" cy="501650"/>
        </p:xfrm>
        <a:graphic>
          <a:graphicData uri="http://schemas.openxmlformats.org/presentationml/2006/ole">
            <mc:AlternateContent xmlns:mc="http://schemas.openxmlformats.org/markup-compatibility/2006">
              <mc:Choice xmlns:v="urn:schemas-microsoft-com:vml" Requires="v">
                <p:oleObj spid="_x0000_s3112" name="" r:id="rId9" imgW="46024800" imgH="5181600" progId="Equation.3">
                  <p:embed/>
                </p:oleObj>
              </mc:Choice>
              <mc:Fallback>
                <p:oleObj name="" r:id="rId9" imgW="46024800" imgH="5181600" progId="Equation.3">
                  <p:embed/>
                  <p:pic>
                    <p:nvPicPr>
                      <p:cNvPr id="0" name="图片 3111"/>
                      <p:cNvPicPr/>
                      <p:nvPr/>
                    </p:nvPicPr>
                    <p:blipFill>
                      <a:blip r:embed="rId10"/>
                      <a:stretch>
                        <a:fillRect/>
                      </a:stretch>
                    </p:blipFill>
                    <p:spPr>
                      <a:xfrm>
                        <a:off x="815340" y="4340543"/>
                        <a:ext cx="5554663" cy="501650"/>
                      </a:xfrm>
                      <a:prstGeom prst="rect">
                        <a:avLst/>
                      </a:prstGeom>
                      <a:noFill/>
                      <a:ln w="38100">
                        <a:noFill/>
                        <a:miter/>
                      </a:ln>
                    </p:spPr>
                  </p:pic>
                </p:oleObj>
              </mc:Fallback>
            </mc:AlternateContent>
          </a:graphicData>
        </a:graphic>
      </p:graphicFrame>
      <p:sp>
        <p:nvSpPr>
          <p:cNvPr id="75796" name="AutoShape 20"/>
          <p:cNvSpPr/>
          <p:nvPr/>
        </p:nvSpPr>
        <p:spPr>
          <a:xfrm>
            <a:off x="526415" y="3229293"/>
            <a:ext cx="304800" cy="2916237"/>
          </a:xfrm>
          <a:prstGeom prst="leftBrace">
            <a:avLst>
              <a:gd name="adj1" fmla="val 71536"/>
              <a:gd name="adj2" fmla="val 50000"/>
            </a:avLst>
          </a:prstGeom>
          <a:noFill/>
          <a:ln w="28575" cap="flat" cmpd="sng">
            <a:solidFill>
              <a:srgbClr val="0000FF"/>
            </a:solidFill>
            <a:prstDash val="solid"/>
            <a:round/>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pSp>
        <p:nvGrpSpPr>
          <p:cNvPr id="3" name="Group 21"/>
          <p:cNvGrpSpPr/>
          <p:nvPr/>
        </p:nvGrpSpPr>
        <p:grpSpPr>
          <a:xfrm>
            <a:off x="928053" y="5819136"/>
            <a:ext cx="5965825" cy="523980"/>
            <a:chOff x="1008" y="3635"/>
            <a:chExt cx="3984" cy="445"/>
          </a:xfrm>
        </p:grpSpPr>
        <p:grpSp>
          <p:nvGrpSpPr>
            <p:cNvPr id="19467" name="Group 22"/>
            <p:cNvGrpSpPr/>
            <p:nvPr/>
          </p:nvGrpSpPr>
          <p:grpSpPr>
            <a:xfrm>
              <a:off x="2448" y="3696"/>
              <a:ext cx="2544" cy="384"/>
              <a:chOff x="1584" y="2304"/>
              <a:chExt cx="2352" cy="336"/>
            </a:xfrm>
          </p:grpSpPr>
          <p:sp>
            <p:nvSpPr>
              <p:cNvPr id="19468" name="Rectangle 23"/>
              <p:cNvSpPr/>
              <p:nvPr/>
            </p:nvSpPr>
            <p:spPr>
              <a:xfrm>
                <a:off x="1584" y="2304"/>
                <a:ext cx="2352" cy="336"/>
              </a:xfrm>
              <a:prstGeom prst="rect">
                <a:avLst/>
              </a:prstGeom>
              <a:noFill/>
              <a:ln w="19050">
                <a:noFill/>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aphicFrame>
            <p:nvGraphicFramePr>
              <p:cNvPr id="19469" name="Object 24"/>
              <p:cNvGraphicFramePr/>
              <p:nvPr/>
            </p:nvGraphicFramePr>
            <p:xfrm>
              <a:off x="1632" y="2304"/>
              <a:ext cx="2248" cy="336"/>
            </p:xfrm>
            <a:graphic>
              <a:graphicData uri="http://schemas.openxmlformats.org/presentationml/2006/ole">
                <mc:AlternateContent xmlns:mc="http://schemas.openxmlformats.org/markup-compatibility/2006">
                  <mc:Choice xmlns:v="urn:schemas-microsoft-com:vml" Requires="v">
                    <p:oleObj spid="_x0000_s3113" name="" r:id="rId11" imgW="51816000" imgH="8534400" progId="Equation.3">
                      <p:embed/>
                    </p:oleObj>
                  </mc:Choice>
                  <mc:Fallback>
                    <p:oleObj name="" r:id="rId11" imgW="51816000" imgH="8534400" progId="Equation.3">
                      <p:embed/>
                      <p:pic>
                        <p:nvPicPr>
                          <p:cNvPr id="0" name="图片 3112"/>
                          <p:cNvPicPr/>
                          <p:nvPr/>
                        </p:nvPicPr>
                        <p:blipFill>
                          <a:blip r:embed="rId12"/>
                          <a:stretch>
                            <a:fillRect/>
                          </a:stretch>
                        </p:blipFill>
                        <p:spPr>
                          <a:xfrm>
                            <a:off x="1632" y="2304"/>
                            <a:ext cx="2248" cy="336"/>
                          </a:xfrm>
                          <a:prstGeom prst="rect">
                            <a:avLst/>
                          </a:prstGeom>
                          <a:noFill/>
                          <a:ln w="38100">
                            <a:noFill/>
                            <a:miter/>
                          </a:ln>
                        </p:spPr>
                      </p:pic>
                    </p:oleObj>
                  </mc:Fallback>
                </mc:AlternateContent>
              </a:graphicData>
            </a:graphic>
          </p:graphicFrame>
        </p:grpSp>
        <p:graphicFrame>
          <p:nvGraphicFramePr>
            <p:cNvPr id="19470" name="Object 25"/>
            <p:cNvGraphicFramePr/>
            <p:nvPr/>
          </p:nvGraphicFramePr>
          <p:xfrm>
            <a:off x="1008" y="3683"/>
            <a:ext cx="768" cy="374"/>
          </p:xfrm>
          <a:graphic>
            <a:graphicData uri="http://schemas.openxmlformats.org/presentationml/2006/ole">
              <mc:AlternateContent xmlns:mc="http://schemas.openxmlformats.org/markup-compatibility/2006">
                <mc:Choice xmlns:v="urn:schemas-microsoft-com:vml" Requires="v">
                  <p:oleObj spid="_x0000_s3076" name="" r:id="rId13" imgW="8839200" imgH="4876800" progId="Equation.3">
                    <p:embed/>
                  </p:oleObj>
                </mc:Choice>
                <mc:Fallback>
                  <p:oleObj name="" r:id="rId13" imgW="8839200" imgH="4876800" progId="Equation.3">
                    <p:embed/>
                    <p:pic>
                      <p:nvPicPr>
                        <p:cNvPr id="0" name="图片 3075"/>
                        <p:cNvPicPr/>
                        <p:nvPr/>
                      </p:nvPicPr>
                      <p:blipFill>
                        <a:blip r:embed="rId14"/>
                        <a:stretch>
                          <a:fillRect/>
                        </a:stretch>
                      </p:blipFill>
                      <p:spPr>
                        <a:xfrm>
                          <a:off x="1008" y="3683"/>
                          <a:ext cx="768" cy="374"/>
                        </a:xfrm>
                        <a:prstGeom prst="rect">
                          <a:avLst/>
                        </a:prstGeom>
                        <a:noFill/>
                        <a:ln w="38100">
                          <a:noFill/>
                          <a:miter/>
                        </a:ln>
                      </p:spPr>
                    </p:pic>
                  </p:oleObj>
                </mc:Fallback>
              </mc:AlternateContent>
            </a:graphicData>
          </a:graphic>
        </p:graphicFrame>
        <p:sp>
          <p:nvSpPr>
            <p:cNvPr id="19471" name="Text Box 26"/>
            <p:cNvSpPr txBox="1"/>
            <p:nvPr/>
          </p:nvSpPr>
          <p:spPr>
            <a:xfrm>
              <a:off x="1728" y="3635"/>
              <a:ext cx="816" cy="440"/>
            </a:xfrm>
            <a:prstGeom prst="rect">
              <a:avLst/>
            </a:prstGeom>
            <a:noFill/>
            <a:ln w="19050">
              <a:noFill/>
            </a:ln>
          </p:spPr>
          <p:txBody>
            <a:bodyPr anchor="t" anchorCtr="0">
              <a:spAutoFit/>
            </a:bodyPr>
            <a:p>
              <a:r>
                <a:rPr lang="zh-CN" altLang="en-US" dirty="0">
                  <a:solidFill>
                    <a:srgbClr val="1C1C1C"/>
                  </a:solidFill>
                  <a:latin typeface="Times New Roman" panose="02020603050405020304" pitchFamily="18" charset="0"/>
                  <a:ea typeface="宋体" panose="02010600030101010101" pitchFamily="2" charset="-122"/>
                </a:rPr>
                <a:t>其他</a:t>
              </a:r>
              <a:endParaRPr lang="zh-CN" altLang="en-US" dirty="0">
                <a:solidFill>
                  <a:srgbClr val="1C1C1C"/>
                </a:solidFill>
                <a:latin typeface="Times New Roman" panose="02020603050405020304" pitchFamily="18" charset="0"/>
                <a:ea typeface="宋体" panose="02010600030101010101" pitchFamily="2" charset="-122"/>
              </a:endParaRPr>
            </a:p>
          </p:txBody>
        </p:sp>
      </p:grpSp>
      <p:sp>
        <p:nvSpPr>
          <p:cNvPr id="19472" name="Rectangle 27"/>
          <p:cNvSpPr/>
          <p:nvPr/>
        </p:nvSpPr>
        <p:spPr>
          <a:xfrm>
            <a:off x="1667828" y="3832543"/>
            <a:ext cx="3048000" cy="533400"/>
          </a:xfrm>
          <a:prstGeom prst="rect">
            <a:avLst/>
          </a:prstGeom>
          <a:noFill/>
          <a:ln w="19050">
            <a:noFill/>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aphicFrame>
        <p:nvGraphicFramePr>
          <p:cNvPr id="406546" name="Object 28"/>
          <p:cNvGraphicFramePr/>
          <p:nvPr/>
        </p:nvGraphicFramePr>
        <p:xfrm>
          <a:off x="3295015" y="3553143"/>
          <a:ext cx="2178050" cy="549275"/>
        </p:xfrm>
        <a:graphic>
          <a:graphicData uri="http://schemas.openxmlformats.org/presentationml/2006/ole">
            <mc:AlternateContent xmlns:mc="http://schemas.openxmlformats.org/markup-compatibility/2006">
              <mc:Choice xmlns:v="urn:schemas-microsoft-com:vml" Requires="v">
                <p:oleObj spid="_x0000_s3077" name="" r:id="rId15" imgW="18592800" imgH="5181600" progId="Equation.3">
                  <p:embed/>
                </p:oleObj>
              </mc:Choice>
              <mc:Fallback>
                <p:oleObj name="" r:id="rId15" imgW="18592800" imgH="5181600" progId="Equation.3">
                  <p:embed/>
                  <p:pic>
                    <p:nvPicPr>
                      <p:cNvPr id="0" name="图片 3076"/>
                      <p:cNvPicPr/>
                      <p:nvPr/>
                    </p:nvPicPr>
                    <p:blipFill>
                      <a:blip r:embed="rId16"/>
                      <a:stretch>
                        <a:fillRect/>
                      </a:stretch>
                    </p:blipFill>
                    <p:spPr>
                      <a:xfrm>
                        <a:off x="3295015" y="3553143"/>
                        <a:ext cx="2178050" cy="549275"/>
                      </a:xfrm>
                      <a:prstGeom prst="rect">
                        <a:avLst/>
                      </a:prstGeom>
                      <a:noFill/>
                      <a:ln w="38100">
                        <a:noFill/>
                        <a:miter/>
                      </a:ln>
                    </p:spPr>
                  </p:pic>
                </p:oleObj>
              </mc:Fallback>
            </mc:AlternateContent>
          </a:graphicData>
        </a:graphic>
      </p:graphicFrame>
      <p:sp>
        <p:nvSpPr>
          <p:cNvPr id="75805" name="Rectangle 29"/>
          <p:cNvSpPr/>
          <p:nvPr/>
        </p:nvSpPr>
        <p:spPr>
          <a:xfrm>
            <a:off x="5936615" y="3502343"/>
            <a:ext cx="2786063" cy="528637"/>
          </a:xfrm>
          <a:prstGeom prst="rect">
            <a:avLst/>
          </a:prstGeom>
          <a:gradFill rotWithShape="0">
            <a:gsLst>
              <a:gs pos="0">
                <a:srgbClr val="FFCCFF"/>
              </a:gs>
              <a:gs pos="50000">
                <a:srgbClr val="FFFFFF"/>
              </a:gs>
              <a:gs pos="100000">
                <a:srgbClr val="FFCCFF"/>
              </a:gs>
            </a:gsLst>
            <a:lin ang="5400000" scaled="1"/>
            <a:tileRect/>
          </a:gradFill>
          <a:ln w="9525" cap="flat" cmpd="sng">
            <a:solidFill>
              <a:srgbClr val="CC00CC"/>
            </a:solidFill>
            <a:prstDash val="solid"/>
            <a:miter/>
            <a:headEnd type="none" w="med" len="med"/>
            <a:tailEnd type="none" w="med" len="med"/>
          </a:ln>
        </p:spPr>
        <p:txBody>
          <a:bodyPr anchor="t" anchorCtr="0">
            <a:spAutoFit/>
          </a:bodyPr>
          <a:p>
            <a:pPr algn="ctr">
              <a:spcBef>
                <a:spcPct val="50000"/>
              </a:spcBef>
            </a:pPr>
            <a:r>
              <a:rPr lang="zh-CN" altLang="en-US" dirty="0">
                <a:latin typeface="Times New Roman" panose="02020603050405020304" pitchFamily="18" charset="0"/>
                <a:ea typeface="宋体" panose="02010600030101010101" pitchFamily="2" charset="-122"/>
              </a:rPr>
              <a:t>振动始终</a:t>
            </a:r>
            <a:r>
              <a:rPr lang="zh-CN" altLang="en-US" dirty="0">
                <a:solidFill>
                  <a:srgbClr val="CC0000"/>
                </a:solidFill>
                <a:latin typeface="Times New Roman" panose="02020603050405020304" pitchFamily="18" charset="0"/>
                <a:ea typeface="宋体" panose="02010600030101010101" pitchFamily="2" charset="-122"/>
              </a:rPr>
              <a:t>加强</a:t>
            </a:r>
            <a:endParaRPr lang="zh-CN" altLang="en-US" dirty="0">
              <a:solidFill>
                <a:srgbClr val="CC0000"/>
              </a:solidFill>
              <a:latin typeface="Times New Roman" panose="02020603050405020304" pitchFamily="18" charset="0"/>
              <a:ea typeface="宋体" panose="02010600030101010101" pitchFamily="2" charset="-122"/>
            </a:endParaRPr>
          </a:p>
        </p:txBody>
      </p:sp>
      <p:sp>
        <p:nvSpPr>
          <p:cNvPr id="19475" name="Rectangle 30"/>
          <p:cNvSpPr/>
          <p:nvPr/>
        </p:nvSpPr>
        <p:spPr>
          <a:xfrm>
            <a:off x="1591628" y="4975543"/>
            <a:ext cx="3048000" cy="533400"/>
          </a:xfrm>
          <a:prstGeom prst="rect">
            <a:avLst/>
          </a:prstGeom>
          <a:noFill/>
          <a:ln w="19050">
            <a:noFill/>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aphicFrame>
        <p:nvGraphicFramePr>
          <p:cNvPr id="406549" name="Object 31"/>
          <p:cNvGraphicFramePr/>
          <p:nvPr/>
        </p:nvGraphicFramePr>
        <p:xfrm>
          <a:off x="3437890" y="5024755"/>
          <a:ext cx="2344738" cy="555625"/>
        </p:xfrm>
        <a:graphic>
          <a:graphicData uri="http://schemas.openxmlformats.org/presentationml/2006/ole">
            <mc:AlternateContent xmlns:mc="http://schemas.openxmlformats.org/markup-compatibility/2006">
              <mc:Choice xmlns:v="urn:schemas-microsoft-com:vml" Requires="v">
                <p:oleObj spid="_x0000_s3078" name="" r:id="rId17" imgW="20116800" imgH="5486400" progId="Equation.3">
                  <p:embed/>
                </p:oleObj>
              </mc:Choice>
              <mc:Fallback>
                <p:oleObj name="" r:id="rId17" imgW="20116800" imgH="5486400" progId="Equation.3">
                  <p:embed/>
                  <p:pic>
                    <p:nvPicPr>
                      <p:cNvPr id="0" name="图片 3077"/>
                      <p:cNvPicPr/>
                      <p:nvPr/>
                    </p:nvPicPr>
                    <p:blipFill>
                      <a:blip r:embed="rId18"/>
                      <a:stretch>
                        <a:fillRect/>
                      </a:stretch>
                    </p:blipFill>
                    <p:spPr>
                      <a:xfrm>
                        <a:off x="3437890" y="5024755"/>
                        <a:ext cx="2344738" cy="555625"/>
                      </a:xfrm>
                      <a:prstGeom prst="rect">
                        <a:avLst/>
                      </a:prstGeom>
                      <a:noFill/>
                      <a:ln w="38100">
                        <a:noFill/>
                        <a:miter/>
                      </a:ln>
                    </p:spPr>
                  </p:pic>
                </p:oleObj>
              </mc:Fallback>
            </mc:AlternateContent>
          </a:graphicData>
        </a:graphic>
      </p:graphicFrame>
      <p:sp>
        <p:nvSpPr>
          <p:cNvPr id="75808" name="Text Box 32"/>
          <p:cNvSpPr txBox="1"/>
          <p:nvPr/>
        </p:nvSpPr>
        <p:spPr>
          <a:xfrm>
            <a:off x="6050915" y="5024755"/>
            <a:ext cx="2743200" cy="528638"/>
          </a:xfrm>
          <a:prstGeom prst="rect">
            <a:avLst/>
          </a:prstGeom>
          <a:gradFill rotWithShape="0">
            <a:gsLst>
              <a:gs pos="0">
                <a:schemeClr val="accent1"/>
              </a:gs>
              <a:gs pos="50000">
                <a:srgbClr val="FFFFFF"/>
              </a:gs>
              <a:gs pos="100000">
                <a:schemeClr val="accent1"/>
              </a:gs>
            </a:gsLst>
            <a:lin ang="5400000" scaled="1"/>
            <a:tileRect/>
          </a:gradFill>
          <a:ln w="9525" cap="flat" cmpd="sng">
            <a:solidFill>
              <a:schemeClr val="tx2"/>
            </a:solidFill>
            <a:prstDash val="solid"/>
            <a:miter/>
            <a:headEnd type="none" w="med" len="med"/>
            <a:tailEnd type="none" w="med" len="med"/>
          </a:ln>
        </p:spPr>
        <p:txBody>
          <a:bodyPr anchor="t" anchorCtr="0">
            <a:spAutoFit/>
          </a:bodyPr>
          <a:p>
            <a:pPr algn="ctr">
              <a:spcBef>
                <a:spcPct val="50000"/>
              </a:spcBef>
            </a:pPr>
            <a:r>
              <a:rPr lang="zh-CN" altLang="en-US">
                <a:latin typeface="Times New Roman" panose="02020603050405020304" pitchFamily="18" charset="0"/>
                <a:ea typeface="宋体" panose="02010600030101010101" pitchFamily="2" charset="-122"/>
              </a:rPr>
              <a:t>振动始终</a:t>
            </a:r>
            <a:r>
              <a:rPr lang="zh-CN" altLang="en-US">
                <a:solidFill>
                  <a:srgbClr val="CC0000"/>
                </a:solidFill>
                <a:latin typeface="Times New Roman" panose="02020603050405020304" pitchFamily="18" charset="0"/>
                <a:ea typeface="宋体" panose="02010600030101010101" pitchFamily="2" charset="-122"/>
              </a:rPr>
              <a:t>减弱</a:t>
            </a:r>
            <a:endParaRPr lang="zh-CN" altLang="en-US">
              <a:solidFill>
                <a:srgbClr val="CC0000"/>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5796"/>
                                        </p:tgtEl>
                                        <p:attrNameLst>
                                          <p:attrName>style.visibility</p:attrName>
                                        </p:attrNameLst>
                                      </p:cBhvr>
                                      <p:to>
                                        <p:strVal val="visible"/>
                                      </p:to>
                                    </p:set>
                                    <p:animEffect transition="in" filter="wipe(down)">
                                      <p:cBhvr>
                                        <p:cTn id="12" dur="500"/>
                                        <p:tgtEl>
                                          <p:spTgt spid="757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6536"/>
                                        </p:tgtEl>
                                        <p:attrNameLst>
                                          <p:attrName>style.visibility</p:attrName>
                                        </p:attrNameLst>
                                      </p:cBhvr>
                                      <p:to>
                                        <p:strVal val="visible"/>
                                      </p:to>
                                    </p:set>
                                    <p:animEffect transition="in" filter="wipe(left)">
                                      <p:cBhvr>
                                        <p:cTn id="17" dur="500"/>
                                        <p:tgtEl>
                                          <p:spTgt spid="406536"/>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406546"/>
                                        </p:tgtEl>
                                        <p:attrNameLst>
                                          <p:attrName>style.visibility</p:attrName>
                                        </p:attrNameLst>
                                      </p:cBhvr>
                                      <p:to>
                                        <p:strVal val="visible"/>
                                      </p:to>
                                    </p:set>
                                    <p:anim calcmode="lin" valueType="num">
                                      <p:cBhvr>
                                        <p:cTn id="22" dur="500" fill="hold"/>
                                        <p:tgtEl>
                                          <p:spTgt spid="406546"/>
                                        </p:tgtEl>
                                        <p:attrNameLst>
                                          <p:attrName>ppt_w</p:attrName>
                                        </p:attrNameLst>
                                      </p:cBhvr>
                                      <p:tavLst>
                                        <p:tav tm="0">
                                          <p:val>
                                            <p:fltVal val="0.000000"/>
                                          </p:val>
                                        </p:tav>
                                        <p:tav tm="100000">
                                          <p:val>
                                            <p:strVal val="#ppt_w"/>
                                          </p:val>
                                        </p:tav>
                                      </p:tavLst>
                                    </p:anim>
                                    <p:anim calcmode="lin" valueType="num">
                                      <p:cBhvr>
                                        <p:cTn id="23" dur="500" fill="hold"/>
                                        <p:tgtEl>
                                          <p:spTgt spid="406546"/>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iterate type="lt">
                                    <p:tmPct val="10000"/>
                                  </p:iterate>
                                  <p:childTnLst>
                                    <p:set>
                                      <p:cBhvr>
                                        <p:cTn id="27" dur="1" fill="hold">
                                          <p:stCondLst>
                                            <p:cond delay="0"/>
                                          </p:stCondLst>
                                        </p:cTn>
                                        <p:tgtEl>
                                          <p:spTgt spid="75805"/>
                                        </p:tgtEl>
                                        <p:attrNameLst>
                                          <p:attrName>style.visibility</p:attrName>
                                        </p:attrNameLst>
                                      </p:cBhvr>
                                      <p:to>
                                        <p:strVal val="visible"/>
                                      </p:to>
                                    </p:set>
                                    <p:animEffect transition="in" filter="checkerboard(across)">
                                      <p:cBhvr>
                                        <p:cTn id="28" dur="500"/>
                                        <p:tgtEl>
                                          <p:spTgt spid="75805"/>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406537"/>
                                        </p:tgtEl>
                                        <p:attrNameLst>
                                          <p:attrName>style.visibility</p:attrName>
                                        </p:attrNameLst>
                                      </p:cBhvr>
                                      <p:to>
                                        <p:strVal val="visible"/>
                                      </p:to>
                                    </p:set>
                                    <p:animEffect transition="in" filter="strips(downRight)">
                                      <p:cBhvr>
                                        <p:cTn id="33" dur="500"/>
                                        <p:tgtEl>
                                          <p:spTgt spid="40653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06549"/>
                                        </p:tgtEl>
                                        <p:attrNameLst>
                                          <p:attrName>style.visibility</p:attrName>
                                        </p:attrNameLst>
                                      </p:cBhvr>
                                      <p:to>
                                        <p:strVal val="visible"/>
                                      </p:to>
                                    </p:set>
                                    <p:animEffect transition="in" filter="dissolve">
                                      <p:cBhvr>
                                        <p:cTn id="38" dur="500"/>
                                        <p:tgtEl>
                                          <p:spTgt spid="40654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75808"/>
                                        </p:tgtEl>
                                        <p:attrNameLst>
                                          <p:attrName>style.visibility</p:attrName>
                                        </p:attrNameLst>
                                      </p:cBhvr>
                                      <p:to>
                                        <p:strVal val="visible"/>
                                      </p:to>
                                    </p:set>
                                    <p:animEffect transition="in" filter="slide(fromLeft)">
                                      <p:cBhvr>
                                        <p:cTn id="43" dur="500"/>
                                        <p:tgtEl>
                                          <p:spTgt spid="75808"/>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32"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box(out)">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6" grpId="0" bldLvl="0" animBg="1"/>
      <p:bldP spid="75805" grpId="0" bldLvl="0" animBg="1"/>
      <p:bldP spid="7580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65" name="文本框 23564"/>
          <p:cNvSpPr txBox="1"/>
          <p:nvPr/>
        </p:nvSpPr>
        <p:spPr>
          <a:xfrm>
            <a:off x="448628" y="748030"/>
            <a:ext cx="6597650" cy="522288"/>
          </a:xfrm>
          <a:prstGeom prst="rect">
            <a:avLst/>
          </a:prstGeom>
          <a:noFill/>
          <a:ln w="25400" cap="flat" cmpd="sng">
            <a:solidFill>
              <a:srgbClr val="FF0000"/>
            </a:solidFill>
            <a:prstDash val="solid"/>
            <a:round/>
            <a:headEnd type="none" w="med" len="med"/>
            <a:tailEnd type="none" w="med" len="med"/>
          </a:ln>
        </p:spPr>
        <p:txBody>
          <a:bodyPr wrap="square" anchor="t" anchorCtr="0">
            <a:spAutoFit/>
          </a:bodyPr>
          <a:p>
            <a:r>
              <a:rPr lang="zh-CN" altLang="en-US" dirty="0">
                <a:latin typeface="宋体" panose="02010600030101010101" pitchFamily="2" charset="-122"/>
                <a:ea typeface="宋体" panose="02010600030101010101" pitchFamily="2" charset="-122"/>
              </a:rPr>
              <a:t>干涉现象决定于两束相干光的相位差 </a:t>
            </a:r>
            <a:r>
              <a:rPr lang="en-US" altLang="zh-CN">
                <a:latin typeface="宋体" panose="02010600030101010101" pitchFamily="2" charset="-122"/>
                <a:ea typeface="宋体" panose="02010600030101010101" pitchFamily="2" charset="-122"/>
                <a:sym typeface="Symbol" panose="05050102010706020507" pitchFamily="18" charset="2"/>
              </a:rPr>
              <a:t></a:t>
            </a:r>
            <a:r>
              <a:rPr lang="en-US" altLang="zh-CN">
                <a:latin typeface="宋体" panose="02010600030101010101" pitchFamily="2" charset="-122"/>
                <a:ea typeface="宋体" panose="02010600030101010101" pitchFamily="2" charset="-122"/>
              </a:rPr>
              <a:t> </a:t>
            </a:r>
            <a:endParaRPr lang="en-US" altLang="zh-CN">
              <a:latin typeface="宋体" panose="02010600030101010101" pitchFamily="2" charset="-122"/>
              <a:ea typeface="宋体" panose="02010600030101010101" pitchFamily="2" charset="-122"/>
            </a:endParaRPr>
          </a:p>
        </p:txBody>
      </p:sp>
      <p:sp>
        <p:nvSpPr>
          <p:cNvPr id="23566" name="文本框 23565"/>
          <p:cNvSpPr txBox="1"/>
          <p:nvPr/>
        </p:nvSpPr>
        <p:spPr>
          <a:xfrm>
            <a:off x="116205" y="1414145"/>
            <a:ext cx="4854575" cy="521970"/>
          </a:xfrm>
          <a:prstGeom prst="rect">
            <a:avLst/>
          </a:prstGeom>
          <a:noFill/>
          <a:ln w="9525">
            <a:noFill/>
          </a:ln>
        </p:spPr>
        <p:txBody>
          <a:bodyPr wrap="square" anchor="t" anchorCtr="0">
            <a:spAutoFit/>
          </a:bodyPr>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相干光通过</a:t>
            </a:r>
            <a:r>
              <a:rPr lang="zh-CN" altLang="en-US" dirty="0">
                <a:solidFill>
                  <a:srgbClr val="FF0000"/>
                </a:solidFill>
                <a:latin typeface="宋体" panose="02010600030101010101" pitchFamily="2" charset="-122"/>
                <a:ea typeface="宋体" panose="02010600030101010101" pitchFamily="2" charset="-122"/>
              </a:rPr>
              <a:t>不同的介质</a:t>
            </a:r>
            <a:endParaRPr lang="zh-CN" altLang="en-US" dirty="0">
              <a:latin typeface="宋体" panose="02010600030101010101" pitchFamily="2" charset="-122"/>
              <a:ea typeface="宋体" panose="02010600030101010101" pitchFamily="2" charset="-122"/>
            </a:endParaRPr>
          </a:p>
        </p:txBody>
      </p:sp>
      <p:sp>
        <p:nvSpPr>
          <p:cNvPr id="23587" name="文本框 23586"/>
          <p:cNvSpPr txBox="1"/>
          <p:nvPr/>
        </p:nvSpPr>
        <p:spPr>
          <a:xfrm>
            <a:off x="44450" y="4330700"/>
            <a:ext cx="8918575" cy="460375"/>
          </a:xfrm>
          <a:prstGeom prst="rect">
            <a:avLst/>
          </a:prstGeom>
          <a:noFill/>
          <a:ln w="9525">
            <a:noFill/>
          </a:ln>
        </p:spPr>
        <p:txBody>
          <a:bodyPr wrap="square" anchor="t" anchorCtr="0">
            <a:spAutoFit/>
          </a:bodyPr>
          <a:p>
            <a:r>
              <a:rPr lang="zh-CN" altLang="en-US" sz="2400" dirty="0">
                <a:latin typeface="宋体" panose="02010600030101010101" pitchFamily="2" charset="-122"/>
                <a:ea typeface="宋体" panose="02010600030101010101" pitchFamily="2" charset="-122"/>
              </a:rPr>
              <a:t>设相干光在</a:t>
            </a:r>
            <a:r>
              <a:rPr lang="zh-CN" altLang="en-US" sz="2400" dirty="0">
                <a:solidFill>
                  <a:srgbClr val="FF0000"/>
                </a:solidFill>
                <a:latin typeface="宋体" panose="02010600030101010101" pitchFamily="2" charset="-122"/>
                <a:ea typeface="宋体" panose="02010600030101010101" pitchFamily="2" charset="-122"/>
              </a:rPr>
              <a:t>真空</a:t>
            </a:r>
            <a:r>
              <a:rPr lang="zh-CN" altLang="en-US" sz="2400" dirty="0">
                <a:latin typeface="宋体" panose="02010600030101010101" pitchFamily="2" charset="-122"/>
                <a:ea typeface="宋体" panose="02010600030101010101" pitchFamily="2" charset="-122"/>
              </a:rPr>
              <a:t>中的波长为</a:t>
            </a:r>
            <a:r>
              <a:rPr lang="zh-CN" altLang="en-US" sz="2400" dirty="0">
                <a:solidFill>
                  <a:srgbClr val="FF0000"/>
                </a:solidFill>
                <a:latin typeface="宋体" panose="02010600030101010101" pitchFamily="2" charset="-122"/>
                <a:ea typeface="宋体" panose="02010600030101010101" pitchFamily="2" charset="-122"/>
                <a:sym typeface="Symbol" panose="05050102010706020507" charset="0"/>
              </a:rPr>
              <a:t></a:t>
            </a:r>
            <a:r>
              <a:rPr lang="en-US" altLang="zh-CN" sz="2400" dirty="0">
                <a:latin typeface="宋体" panose="02010600030101010101" pitchFamily="2" charset="-122"/>
                <a:ea typeface="宋体" panose="02010600030101010101" pitchFamily="2" charset="-122"/>
                <a:sym typeface="Symbol" panose="05050102010706020507" charset="0"/>
              </a:rPr>
              <a:t>,</a:t>
            </a:r>
            <a:r>
              <a:rPr lang="zh-CN" altLang="en-US" sz="2400" dirty="0">
                <a:latin typeface="宋体" panose="02010600030101010101" pitchFamily="2" charset="-122"/>
                <a:ea typeface="宋体" panose="02010600030101010101" pitchFamily="2" charset="-122"/>
                <a:sym typeface="Symbol" panose="05050102010706020507" charset="0"/>
              </a:rPr>
              <a:t>在</a:t>
            </a:r>
            <a:r>
              <a:rPr lang="zh-CN" altLang="en-US" sz="2400" dirty="0">
                <a:latin typeface="宋体" panose="02010600030101010101" pitchFamily="2" charset="-122"/>
                <a:ea typeface="宋体" panose="02010600030101010101" pitchFamily="2" charset="-122"/>
              </a:rPr>
              <a:t>介质</a:t>
            </a:r>
            <a:r>
              <a:rPr lang="en-US" altLang="zh-CN" sz="2400" b="0" i="1" dirty="0">
                <a:latin typeface="Times New Roman" panose="02020603050405020304" pitchFamily="18" charset="0"/>
                <a:ea typeface="宋体" panose="02010600030101010101" pitchFamily="2" charset="-122"/>
              </a:rPr>
              <a:t>n</a:t>
            </a:r>
            <a:r>
              <a:rPr lang="en-US" altLang="zh-CN" sz="2400" b="0" baseline="-25000" dirty="0">
                <a:latin typeface="Times New Roman" panose="02020603050405020304" pitchFamily="18" charset="0"/>
                <a:ea typeface="宋体" panose="02010600030101010101" pitchFamily="2" charset="-122"/>
              </a:rPr>
              <a:t>1</a:t>
            </a:r>
            <a:r>
              <a:rPr lang="zh-CN" altLang="en-US" sz="2400" dirty="0">
                <a:latin typeface="宋体" panose="02010600030101010101" pitchFamily="2" charset="-122"/>
                <a:ea typeface="宋体" panose="02010600030101010101" pitchFamily="2" charset="-122"/>
              </a:rPr>
              <a:t>和</a:t>
            </a:r>
            <a:r>
              <a:rPr lang="en-US" altLang="zh-CN" sz="2400" b="0" i="1" dirty="0">
                <a:latin typeface="Times New Roman" panose="02020603050405020304" pitchFamily="18" charset="0"/>
                <a:ea typeface="宋体" panose="02010600030101010101" pitchFamily="2" charset="-122"/>
              </a:rPr>
              <a:t>n</a:t>
            </a:r>
            <a:r>
              <a:rPr lang="en-US" altLang="zh-CN" sz="2400" b="0" baseline="-25000" dirty="0">
                <a:latin typeface="Times New Roman" panose="02020603050405020304" pitchFamily="18" charset="0"/>
                <a:ea typeface="宋体" panose="02010600030101010101" pitchFamily="2" charset="-122"/>
              </a:rPr>
              <a:t>2</a:t>
            </a:r>
            <a:r>
              <a:rPr lang="zh-CN" altLang="en-US" sz="2400" dirty="0">
                <a:latin typeface="宋体" panose="02010600030101010101" pitchFamily="2" charset="-122"/>
                <a:ea typeface="宋体" panose="02010600030101010101" pitchFamily="2" charset="-122"/>
              </a:rPr>
              <a:t>中的波长分布为</a:t>
            </a:r>
            <a:r>
              <a:rPr lang="zh-CN" altLang="en-US" sz="2400" dirty="0">
                <a:latin typeface="宋体" panose="02010600030101010101" pitchFamily="2" charset="-122"/>
                <a:ea typeface="宋体" panose="02010600030101010101" pitchFamily="2" charset="-122"/>
                <a:sym typeface="Symbol" panose="05050102010706020507" charset="0"/>
              </a:rPr>
              <a:t></a:t>
            </a:r>
            <a:r>
              <a:rPr lang="en-US" altLang="zh-CN" sz="2400" baseline="-25000" dirty="0">
                <a:latin typeface="Times New Roman" panose="02020603050405020304" pitchFamily="18" charset="0"/>
                <a:ea typeface="宋体" panose="02010600030101010101" pitchFamily="2" charset="-122"/>
                <a:sym typeface="Symbol" panose="05050102010706020507" charset="0"/>
              </a:rPr>
              <a:t>1</a:t>
            </a:r>
            <a:r>
              <a:rPr lang="zh-CN" altLang="en-US" sz="2400" dirty="0">
                <a:latin typeface="宋体" panose="02010600030101010101" pitchFamily="2" charset="-122"/>
                <a:ea typeface="宋体" panose="02010600030101010101" pitchFamily="2" charset="-122"/>
                <a:sym typeface="Symbol" panose="05050102010706020507" charset="0"/>
              </a:rPr>
              <a:t>、</a:t>
            </a:r>
            <a:r>
              <a:rPr lang="en-US" altLang="zh-CN" sz="2400" baseline="-25000" dirty="0">
                <a:latin typeface="Times New Roman" panose="02020603050405020304" pitchFamily="18" charset="0"/>
                <a:ea typeface="宋体" panose="02010600030101010101" pitchFamily="2" charset="-122"/>
                <a:sym typeface="Symbol" panose="05050102010706020507" charset="0"/>
              </a:rPr>
              <a:t>2</a:t>
            </a:r>
            <a:endParaRPr lang="en-US" altLang="zh-CN" sz="2400" baseline="-25000" dirty="0">
              <a:latin typeface="Times New Roman" panose="02020603050405020304" pitchFamily="18" charset="0"/>
              <a:ea typeface="宋体" panose="02010600030101010101" pitchFamily="2" charset="-122"/>
              <a:sym typeface="Symbol" panose="05050102010706020507" charset="0"/>
            </a:endParaRPr>
          </a:p>
        </p:txBody>
      </p:sp>
      <p:graphicFrame>
        <p:nvGraphicFramePr>
          <p:cNvPr id="8215" name="Object 23"/>
          <p:cNvGraphicFramePr/>
          <p:nvPr/>
        </p:nvGraphicFramePr>
        <p:xfrm>
          <a:off x="972185" y="4951571"/>
          <a:ext cx="3923030" cy="817245"/>
        </p:xfrm>
        <a:graphic>
          <a:graphicData uri="http://schemas.openxmlformats.org/presentationml/2006/ole">
            <mc:AlternateContent xmlns:mc="http://schemas.openxmlformats.org/markup-compatibility/2006">
              <mc:Choice xmlns:v="urn:schemas-microsoft-com:vml" Requires="v">
                <p:oleObj spid="_x0000_s3081" name="" r:id="rId1" imgW="1866900" imgH="457200" progId="Equation.3">
                  <p:embed/>
                </p:oleObj>
              </mc:Choice>
              <mc:Fallback>
                <p:oleObj name="" r:id="rId1" imgW="1866900" imgH="457200" progId="Equation.3">
                  <p:embed/>
                  <p:pic>
                    <p:nvPicPr>
                      <p:cNvPr id="0" name="图片 3080"/>
                      <p:cNvPicPr/>
                      <p:nvPr/>
                    </p:nvPicPr>
                    <p:blipFill>
                      <a:blip r:embed="rId2"/>
                      <a:stretch>
                        <a:fillRect/>
                      </a:stretch>
                    </p:blipFill>
                    <p:spPr>
                      <a:xfrm>
                        <a:off x="972185" y="4951571"/>
                        <a:ext cx="3923030" cy="817245"/>
                      </a:xfrm>
                      <a:prstGeom prst="rect">
                        <a:avLst/>
                      </a:prstGeom>
                      <a:noFill/>
                      <a:ln w="38100">
                        <a:noFill/>
                        <a:miter/>
                      </a:ln>
                    </p:spPr>
                  </p:pic>
                </p:oleObj>
              </mc:Fallback>
            </mc:AlternateContent>
          </a:graphicData>
        </a:graphic>
      </p:graphicFrame>
      <p:grpSp>
        <p:nvGrpSpPr>
          <p:cNvPr id="4" name="组合 24"/>
          <p:cNvGrpSpPr/>
          <p:nvPr/>
        </p:nvGrpSpPr>
        <p:grpSpPr>
          <a:xfrm>
            <a:off x="623888" y="2089150"/>
            <a:ext cx="4191000" cy="1828800"/>
            <a:chOff x="1916113" y="2162175"/>
            <a:chExt cx="4191000" cy="1828800"/>
          </a:xfrm>
        </p:grpSpPr>
        <p:grpSp>
          <p:nvGrpSpPr>
            <p:cNvPr id="16391" name="组合 23572"/>
            <p:cNvGrpSpPr/>
            <p:nvPr/>
          </p:nvGrpSpPr>
          <p:grpSpPr>
            <a:xfrm>
              <a:off x="1916113" y="2162175"/>
              <a:ext cx="4191000" cy="1828800"/>
              <a:chOff x="432" y="96"/>
              <a:chExt cx="2640" cy="1152"/>
            </a:xfrm>
          </p:grpSpPr>
          <p:sp>
            <p:nvSpPr>
              <p:cNvPr id="16392" name="矩形 23573"/>
              <p:cNvSpPr/>
              <p:nvPr/>
            </p:nvSpPr>
            <p:spPr>
              <a:xfrm>
                <a:off x="432" y="672"/>
                <a:ext cx="2640" cy="576"/>
              </a:xfrm>
              <a:prstGeom prst="rect">
                <a:avLst/>
              </a:prstGeom>
              <a:solidFill>
                <a:srgbClr val="FFFFCC"/>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6393" name="矩形 23574"/>
              <p:cNvSpPr/>
              <p:nvPr/>
            </p:nvSpPr>
            <p:spPr>
              <a:xfrm>
                <a:off x="432" y="96"/>
                <a:ext cx="2640" cy="576"/>
              </a:xfrm>
              <a:prstGeom prst="rect">
                <a:avLst/>
              </a:prstGeom>
              <a:pattFill prst="pct80">
                <a:fgClr>
                  <a:srgbClr val="FFCCFF"/>
                </a:fgClr>
                <a:bgClr>
                  <a:schemeClr val="bg1"/>
                </a:bgClr>
              </a:patt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aphicFrame>
            <p:nvGraphicFramePr>
              <p:cNvPr id="16394" name="对象 23576"/>
              <p:cNvGraphicFramePr/>
              <p:nvPr/>
            </p:nvGraphicFramePr>
            <p:xfrm>
              <a:off x="656" y="842"/>
              <a:ext cx="303" cy="310"/>
            </p:xfrm>
            <a:graphic>
              <a:graphicData uri="http://schemas.openxmlformats.org/presentationml/2006/ole">
                <mc:AlternateContent xmlns:mc="http://schemas.openxmlformats.org/markup-compatibility/2006">
                  <mc:Choice xmlns:v="urn:schemas-microsoft-com:vml" Requires="v">
                    <p:oleObj spid="_x0000_s3082" name="" r:id="rId3" imgW="229235" imgH="254635" progId="Equation.3">
                      <p:embed/>
                    </p:oleObj>
                  </mc:Choice>
                  <mc:Fallback>
                    <p:oleObj name="" r:id="rId3" imgW="229235" imgH="254635" progId="Equation.3">
                      <p:embed/>
                      <p:pic>
                        <p:nvPicPr>
                          <p:cNvPr id="0" name="图片 3081"/>
                          <p:cNvPicPr/>
                          <p:nvPr/>
                        </p:nvPicPr>
                        <p:blipFill>
                          <a:blip r:embed="rId4"/>
                          <a:stretch>
                            <a:fillRect/>
                          </a:stretch>
                        </p:blipFill>
                        <p:spPr>
                          <a:xfrm>
                            <a:off x="656" y="842"/>
                            <a:ext cx="303" cy="310"/>
                          </a:xfrm>
                          <a:prstGeom prst="rect">
                            <a:avLst/>
                          </a:prstGeom>
                          <a:noFill/>
                          <a:ln w="38100">
                            <a:noFill/>
                            <a:miter/>
                          </a:ln>
                        </p:spPr>
                      </p:pic>
                    </p:oleObj>
                  </mc:Fallback>
                </mc:AlternateContent>
              </a:graphicData>
            </a:graphic>
          </p:graphicFrame>
          <p:graphicFrame>
            <p:nvGraphicFramePr>
              <p:cNvPr id="16395" name="对象 23577"/>
              <p:cNvGraphicFramePr/>
              <p:nvPr/>
            </p:nvGraphicFramePr>
            <p:xfrm>
              <a:off x="2544" y="192"/>
              <a:ext cx="354" cy="432"/>
            </p:xfrm>
            <a:graphic>
              <a:graphicData uri="http://schemas.openxmlformats.org/presentationml/2006/ole">
                <mc:AlternateContent xmlns:mc="http://schemas.openxmlformats.org/markup-compatibility/2006">
                  <mc:Choice xmlns:v="urn:schemas-microsoft-com:vml" Requires="v">
                    <p:oleObj spid="_x0000_s3083" name="" r:id="rId5" imgW="165100" imgH="215900" progId="Equation.3">
                      <p:embed/>
                    </p:oleObj>
                  </mc:Choice>
                  <mc:Fallback>
                    <p:oleObj name="" r:id="rId5" imgW="165100" imgH="215900" progId="Equation.3">
                      <p:embed/>
                      <p:pic>
                        <p:nvPicPr>
                          <p:cNvPr id="0" name="图片 3082"/>
                          <p:cNvPicPr/>
                          <p:nvPr/>
                        </p:nvPicPr>
                        <p:blipFill>
                          <a:blip r:embed="rId6"/>
                          <a:stretch>
                            <a:fillRect/>
                          </a:stretch>
                        </p:blipFill>
                        <p:spPr>
                          <a:xfrm>
                            <a:off x="2544" y="192"/>
                            <a:ext cx="354" cy="432"/>
                          </a:xfrm>
                          <a:prstGeom prst="rect">
                            <a:avLst/>
                          </a:prstGeom>
                          <a:noFill/>
                          <a:ln w="38100">
                            <a:noFill/>
                            <a:miter/>
                          </a:ln>
                        </p:spPr>
                      </p:pic>
                    </p:oleObj>
                  </mc:Fallback>
                </mc:AlternateContent>
              </a:graphicData>
            </a:graphic>
          </p:graphicFrame>
          <p:graphicFrame>
            <p:nvGraphicFramePr>
              <p:cNvPr id="16396" name="对象 23578"/>
              <p:cNvGraphicFramePr/>
              <p:nvPr/>
            </p:nvGraphicFramePr>
            <p:xfrm>
              <a:off x="1536" y="192"/>
              <a:ext cx="261" cy="372"/>
            </p:xfrm>
            <a:graphic>
              <a:graphicData uri="http://schemas.openxmlformats.org/presentationml/2006/ole">
                <mc:AlternateContent xmlns:mc="http://schemas.openxmlformats.org/markup-compatibility/2006">
                  <mc:Choice xmlns:v="urn:schemas-microsoft-com:vml" Requires="v">
                    <p:oleObj spid="_x0000_s3085" name="" r:id="rId7" imgW="139700" imgH="215900" progId="Equation.3">
                      <p:embed/>
                    </p:oleObj>
                  </mc:Choice>
                  <mc:Fallback>
                    <p:oleObj name="" r:id="rId7" imgW="139700" imgH="215900" progId="Equation.3">
                      <p:embed/>
                      <p:pic>
                        <p:nvPicPr>
                          <p:cNvPr id="0" name="图片 3084"/>
                          <p:cNvPicPr/>
                          <p:nvPr/>
                        </p:nvPicPr>
                        <p:blipFill>
                          <a:blip r:embed="rId8"/>
                          <a:stretch>
                            <a:fillRect/>
                          </a:stretch>
                        </p:blipFill>
                        <p:spPr>
                          <a:xfrm>
                            <a:off x="1536" y="192"/>
                            <a:ext cx="261" cy="372"/>
                          </a:xfrm>
                          <a:prstGeom prst="rect">
                            <a:avLst/>
                          </a:prstGeom>
                          <a:noFill/>
                          <a:ln w="38100">
                            <a:noFill/>
                            <a:miter/>
                          </a:ln>
                        </p:spPr>
                      </p:pic>
                    </p:oleObj>
                  </mc:Fallback>
                </mc:AlternateContent>
              </a:graphicData>
            </a:graphic>
          </p:graphicFrame>
          <p:graphicFrame>
            <p:nvGraphicFramePr>
              <p:cNvPr id="16397" name="对象 23580"/>
              <p:cNvGraphicFramePr/>
              <p:nvPr/>
            </p:nvGraphicFramePr>
            <p:xfrm>
              <a:off x="2503" y="670"/>
              <a:ext cx="425" cy="482"/>
            </p:xfrm>
            <a:graphic>
              <a:graphicData uri="http://schemas.openxmlformats.org/presentationml/2006/ole">
                <mc:AlternateContent xmlns:mc="http://schemas.openxmlformats.org/markup-compatibility/2006">
                  <mc:Choice xmlns:v="urn:schemas-microsoft-com:vml" Requires="v">
                    <p:oleObj spid="_x0000_s3086" name="" r:id="rId9" imgW="177800" imgH="215900" progId="Equation.3">
                      <p:embed/>
                    </p:oleObj>
                  </mc:Choice>
                  <mc:Fallback>
                    <p:oleObj name="" r:id="rId9" imgW="177800" imgH="215900" progId="Equation.3">
                      <p:embed/>
                      <p:pic>
                        <p:nvPicPr>
                          <p:cNvPr id="0" name="图片 3085"/>
                          <p:cNvPicPr/>
                          <p:nvPr/>
                        </p:nvPicPr>
                        <p:blipFill>
                          <a:blip r:embed="rId10"/>
                          <a:stretch>
                            <a:fillRect/>
                          </a:stretch>
                        </p:blipFill>
                        <p:spPr>
                          <a:xfrm>
                            <a:off x="2503" y="670"/>
                            <a:ext cx="425" cy="482"/>
                          </a:xfrm>
                          <a:prstGeom prst="rect">
                            <a:avLst/>
                          </a:prstGeom>
                          <a:noFill/>
                          <a:ln w="38100">
                            <a:noFill/>
                            <a:miter/>
                          </a:ln>
                        </p:spPr>
                      </p:pic>
                    </p:oleObj>
                  </mc:Fallback>
                </mc:AlternateContent>
              </a:graphicData>
            </a:graphic>
          </p:graphicFrame>
          <p:graphicFrame>
            <p:nvGraphicFramePr>
              <p:cNvPr id="16398" name="对象 23581"/>
              <p:cNvGraphicFramePr/>
              <p:nvPr/>
            </p:nvGraphicFramePr>
            <p:xfrm>
              <a:off x="1968" y="695"/>
              <a:ext cx="240" cy="223"/>
            </p:xfrm>
            <a:graphic>
              <a:graphicData uri="http://schemas.openxmlformats.org/presentationml/2006/ole">
                <mc:AlternateContent xmlns:mc="http://schemas.openxmlformats.org/markup-compatibility/2006">
                  <mc:Choice xmlns:v="urn:schemas-microsoft-com:vml" Requires="v">
                    <p:oleObj spid="_x0000_s3087" name="" r:id="rId11" imgW="191135" imgH="191135" progId="Equation.3">
                      <p:embed/>
                    </p:oleObj>
                  </mc:Choice>
                  <mc:Fallback>
                    <p:oleObj name="" r:id="rId11" imgW="191135" imgH="191135" progId="Equation.3">
                      <p:embed/>
                      <p:pic>
                        <p:nvPicPr>
                          <p:cNvPr id="0" name="图片 3086"/>
                          <p:cNvPicPr/>
                          <p:nvPr/>
                        </p:nvPicPr>
                        <p:blipFill>
                          <a:blip r:embed="rId12"/>
                          <a:stretch>
                            <a:fillRect/>
                          </a:stretch>
                        </p:blipFill>
                        <p:spPr>
                          <a:xfrm>
                            <a:off x="1968" y="695"/>
                            <a:ext cx="240" cy="223"/>
                          </a:xfrm>
                          <a:prstGeom prst="rect">
                            <a:avLst/>
                          </a:prstGeom>
                          <a:noFill/>
                          <a:ln w="38100">
                            <a:noFill/>
                            <a:miter/>
                          </a:ln>
                        </p:spPr>
                      </p:pic>
                    </p:oleObj>
                  </mc:Fallback>
                </mc:AlternateContent>
              </a:graphicData>
            </a:graphic>
          </p:graphicFrame>
          <p:sp>
            <p:nvSpPr>
              <p:cNvPr id="16399" name="直接连接符 23582"/>
              <p:cNvSpPr/>
              <p:nvPr/>
            </p:nvSpPr>
            <p:spPr>
              <a:xfrm>
                <a:off x="816" y="288"/>
                <a:ext cx="1248" cy="384"/>
              </a:xfrm>
              <a:prstGeom prst="line">
                <a:avLst/>
              </a:prstGeom>
              <a:ln w="9525" cap="flat" cmpd="sng">
                <a:solidFill>
                  <a:schemeClr val="bg2"/>
                </a:solidFill>
                <a:prstDash val="solid"/>
                <a:round/>
                <a:headEnd type="none" w="med" len="med"/>
                <a:tailEnd type="triangle" w="med" len="med"/>
              </a:ln>
            </p:spPr>
          </p:sp>
          <p:sp>
            <p:nvSpPr>
              <p:cNvPr id="16400" name="直接连接符 23583"/>
              <p:cNvSpPr/>
              <p:nvPr/>
            </p:nvSpPr>
            <p:spPr>
              <a:xfrm flipV="1">
                <a:off x="864" y="672"/>
                <a:ext cx="1200" cy="336"/>
              </a:xfrm>
              <a:prstGeom prst="line">
                <a:avLst/>
              </a:prstGeom>
              <a:ln w="9525" cap="flat" cmpd="sng">
                <a:solidFill>
                  <a:schemeClr val="bg2"/>
                </a:solidFill>
                <a:prstDash val="solid"/>
                <a:round/>
                <a:headEnd type="none" w="med" len="med"/>
                <a:tailEnd type="triangle" w="med" len="med"/>
              </a:ln>
            </p:spPr>
          </p:sp>
        </p:grpSp>
        <p:graphicFrame>
          <p:nvGraphicFramePr>
            <p:cNvPr id="16401" name="Object 24"/>
            <p:cNvGraphicFramePr/>
            <p:nvPr/>
          </p:nvGraphicFramePr>
          <p:xfrm>
            <a:off x="2143108" y="2214554"/>
            <a:ext cx="357190" cy="467095"/>
          </p:xfrm>
          <a:graphic>
            <a:graphicData uri="http://schemas.openxmlformats.org/presentationml/2006/ole">
              <mc:AlternateContent xmlns:mc="http://schemas.openxmlformats.org/markup-compatibility/2006">
                <mc:Choice xmlns:v="urn:schemas-microsoft-com:vml" Requires="v">
                  <p:oleObj spid="_x0000_s3088" name="" r:id="rId13" imgW="165100" imgH="215900" progId="Equation.3">
                    <p:embed/>
                  </p:oleObj>
                </mc:Choice>
                <mc:Fallback>
                  <p:oleObj name="" r:id="rId13" imgW="165100" imgH="215900" progId="Equation.3">
                    <p:embed/>
                    <p:pic>
                      <p:nvPicPr>
                        <p:cNvPr id="0" name="图片 3087"/>
                        <p:cNvPicPr/>
                        <p:nvPr/>
                      </p:nvPicPr>
                      <p:blipFill>
                        <a:blip r:embed="rId14"/>
                        <a:stretch>
                          <a:fillRect/>
                        </a:stretch>
                      </p:blipFill>
                      <p:spPr>
                        <a:xfrm>
                          <a:off x="2143108" y="2214554"/>
                          <a:ext cx="357190" cy="467095"/>
                        </a:xfrm>
                        <a:prstGeom prst="rect">
                          <a:avLst/>
                        </a:prstGeom>
                        <a:noFill/>
                        <a:ln w="38100">
                          <a:noFill/>
                          <a:miter/>
                        </a:ln>
                      </p:spPr>
                    </p:pic>
                  </p:oleObj>
                </mc:Fallback>
              </mc:AlternateContent>
            </a:graphicData>
          </a:graphic>
        </p:graphicFrame>
        <p:graphicFrame>
          <p:nvGraphicFramePr>
            <p:cNvPr id="16402" name="Object 25"/>
            <p:cNvGraphicFramePr/>
            <p:nvPr/>
          </p:nvGraphicFramePr>
          <p:xfrm>
            <a:off x="3500430" y="3143248"/>
            <a:ext cx="723680" cy="679454"/>
          </p:xfrm>
          <a:graphic>
            <a:graphicData uri="http://schemas.openxmlformats.org/presentationml/2006/ole">
              <mc:AlternateContent xmlns:mc="http://schemas.openxmlformats.org/markup-compatibility/2006">
                <mc:Choice xmlns:v="urn:schemas-microsoft-com:vml" Requires="v">
                  <p:oleObj spid="_x0000_s3089" name="" r:id="rId15" imgW="139700" imgH="215900" progId="Equation.3">
                    <p:embed/>
                  </p:oleObj>
                </mc:Choice>
                <mc:Fallback>
                  <p:oleObj name="" r:id="rId15" imgW="139700" imgH="215900" progId="Equation.3">
                    <p:embed/>
                    <p:pic>
                      <p:nvPicPr>
                        <p:cNvPr id="0" name="图片 3088"/>
                        <p:cNvPicPr/>
                        <p:nvPr/>
                      </p:nvPicPr>
                      <p:blipFill>
                        <a:blip r:embed="rId16"/>
                        <a:stretch>
                          <a:fillRect/>
                        </a:stretch>
                      </p:blipFill>
                      <p:spPr>
                        <a:xfrm>
                          <a:off x="3500430" y="3143248"/>
                          <a:ext cx="723680" cy="679454"/>
                        </a:xfrm>
                        <a:prstGeom prst="rect">
                          <a:avLst/>
                        </a:prstGeom>
                        <a:noFill/>
                        <a:ln w="38100">
                          <a:noFill/>
                          <a:miter/>
                        </a:ln>
                      </p:spPr>
                    </p:pic>
                  </p:oleObj>
                </mc:Fallback>
              </mc:AlternateContent>
            </a:graphicData>
          </a:graphic>
        </p:graphicFrame>
      </p:grpSp>
      <p:sp>
        <p:nvSpPr>
          <p:cNvPr id="9" name="Rectangle 16"/>
          <p:cNvSpPr/>
          <p:nvPr/>
        </p:nvSpPr>
        <p:spPr>
          <a:xfrm>
            <a:off x="198438" y="6157913"/>
            <a:ext cx="738187" cy="565150"/>
          </a:xfrm>
          <a:prstGeom prst="rect">
            <a:avLst/>
          </a:prstGeom>
          <a:noFill/>
          <a:ln w="19050">
            <a:noFill/>
          </a:ln>
        </p:spPr>
        <p:txBody>
          <a:bodyPr wrap="square" anchor="t" anchorCtr="0">
            <a:spAutoFit/>
          </a:bodyPr>
          <a:p>
            <a:pPr>
              <a:lnSpc>
                <a:spcPct val="110000"/>
              </a:lnSpc>
            </a:pPr>
            <a:r>
              <a:rPr lang="zh-CN" altLang="en-US" dirty="0">
                <a:solidFill>
                  <a:srgbClr val="FF0000"/>
                </a:solidFill>
                <a:latin typeface="Times New Roman" panose="02020603050405020304" pitchFamily="18" charset="0"/>
                <a:ea typeface="宋体" panose="02010600030101010101" pitchFamily="2" charset="-122"/>
              </a:rPr>
              <a:t>若：</a:t>
            </a:r>
            <a:endParaRPr lang="zh-CN" altLang="en-US" dirty="0">
              <a:solidFill>
                <a:srgbClr val="FF0000"/>
              </a:solidFill>
              <a:latin typeface="Times New Roman" panose="02020603050405020304" pitchFamily="18" charset="0"/>
              <a:ea typeface="宋体" panose="02010600030101010101" pitchFamily="2" charset="-122"/>
            </a:endParaRPr>
          </a:p>
        </p:txBody>
      </p:sp>
      <p:graphicFrame>
        <p:nvGraphicFramePr>
          <p:cNvPr id="10" name="Object 8"/>
          <p:cNvGraphicFramePr/>
          <p:nvPr/>
        </p:nvGraphicFramePr>
        <p:xfrm>
          <a:off x="822325" y="6259513"/>
          <a:ext cx="885825" cy="463550"/>
        </p:xfrm>
        <a:graphic>
          <a:graphicData uri="http://schemas.openxmlformats.org/presentationml/2006/ole">
            <mc:AlternateContent xmlns:mc="http://schemas.openxmlformats.org/markup-compatibility/2006">
              <mc:Choice xmlns:v="urn:schemas-microsoft-com:vml" Requires="v">
                <p:oleObj spid="_x0000_s3090" name="" r:id="rId17" imgW="520700" imgH="228600" progId="Equation.3">
                  <p:embed/>
                </p:oleObj>
              </mc:Choice>
              <mc:Fallback>
                <p:oleObj name="" r:id="rId17" imgW="520700" imgH="228600" progId="Equation.3">
                  <p:embed/>
                  <p:pic>
                    <p:nvPicPr>
                      <p:cNvPr id="0" name="图片 3089"/>
                      <p:cNvPicPr/>
                      <p:nvPr/>
                    </p:nvPicPr>
                    <p:blipFill>
                      <a:blip r:embed="rId18"/>
                      <a:stretch>
                        <a:fillRect/>
                      </a:stretch>
                    </p:blipFill>
                    <p:spPr>
                      <a:xfrm>
                        <a:off x="822325" y="6259513"/>
                        <a:ext cx="885825" cy="463550"/>
                      </a:xfrm>
                      <a:prstGeom prst="rect">
                        <a:avLst/>
                      </a:prstGeom>
                      <a:noFill/>
                      <a:ln w="38100">
                        <a:noFill/>
                        <a:miter/>
                      </a:ln>
                    </p:spPr>
                  </p:pic>
                </p:oleObj>
              </mc:Fallback>
            </mc:AlternateContent>
          </a:graphicData>
        </a:graphic>
      </p:graphicFrame>
      <p:graphicFrame>
        <p:nvGraphicFramePr>
          <p:cNvPr id="11" name="Object 8"/>
          <p:cNvGraphicFramePr/>
          <p:nvPr/>
        </p:nvGraphicFramePr>
        <p:xfrm>
          <a:off x="2235200" y="6015038"/>
          <a:ext cx="4424363" cy="730250"/>
        </p:xfrm>
        <a:graphic>
          <a:graphicData uri="http://schemas.openxmlformats.org/presentationml/2006/ole">
            <mc:AlternateContent xmlns:mc="http://schemas.openxmlformats.org/markup-compatibility/2006">
              <mc:Choice xmlns:v="urn:schemas-microsoft-com:vml" Requires="v">
                <p:oleObj spid="_x0000_s3091" name="" r:id="rId19" imgW="1981200" imgH="393700" progId="Equation.3">
                  <p:embed/>
                </p:oleObj>
              </mc:Choice>
              <mc:Fallback>
                <p:oleObj name="" r:id="rId19" imgW="1981200" imgH="393700" progId="Equation.3">
                  <p:embed/>
                  <p:pic>
                    <p:nvPicPr>
                      <p:cNvPr id="0" name="图片 3090"/>
                      <p:cNvPicPr/>
                      <p:nvPr/>
                    </p:nvPicPr>
                    <p:blipFill>
                      <a:blip r:embed="rId20"/>
                      <a:stretch>
                        <a:fillRect/>
                      </a:stretch>
                    </p:blipFill>
                    <p:spPr>
                      <a:xfrm>
                        <a:off x="2235200" y="6015038"/>
                        <a:ext cx="4424363" cy="730250"/>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12" name="Object 23"/>
          <p:cNvGraphicFramePr/>
          <p:nvPr/>
        </p:nvGraphicFramePr>
        <p:xfrm>
          <a:off x="4987925" y="4951413"/>
          <a:ext cx="2781300" cy="749300"/>
        </p:xfrm>
        <a:graphic>
          <a:graphicData uri="http://schemas.openxmlformats.org/presentationml/2006/ole">
            <mc:AlternateContent xmlns:mc="http://schemas.openxmlformats.org/markup-compatibility/2006">
              <mc:Choice xmlns:v="urn:schemas-microsoft-com:vml" Requires="v">
                <p:oleObj spid="_x0000_s3092" name="" r:id="rId21" imgW="1409700" imgH="393700" progId="Equation.3">
                  <p:embed/>
                </p:oleObj>
              </mc:Choice>
              <mc:Fallback>
                <p:oleObj name="" r:id="rId21" imgW="1409700" imgH="393700" progId="Equation.3">
                  <p:embed/>
                  <p:pic>
                    <p:nvPicPr>
                      <p:cNvPr id="0" name="图片 3091"/>
                      <p:cNvPicPr/>
                      <p:nvPr/>
                    </p:nvPicPr>
                    <p:blipFill>
                      <a:blip r:embed="rId22"/>
                      <a:stretch>
                        <a:fillRect/>
                      </a:stretch>
                    </p:blipFill>
                    <p:spPr>
                      <a:xfrm>
                        <a:off x="4987925" y="4951413"/>
                        <a:ext cx="2781300" cy="749300"/>
                      </a:xfrm>
                      <a:prstGeom prst="rect">
                        <a:avLst/>
                      </a:prstGeom>
                      <a:noFill/>
                      <a:ln w="38100">
                        <a:noFill/>
                        <a:miter/>
                      </a:ln>
                    </p:spPr>
                  </p:pic>
                </p:oleObj>
              </mc:Fallback>
            </mc:AlternateContent>
          </a:graphicData>
        </a:graphic>
      </p:graphicFrame>
      <p:graphicFrame>
        <p:nvGraphicFramePr>
          <p:cNvPr id="13315" name="Object 4"/>
          <p:cNvGraphicFramePr>
            <a:graphicFrameLocks noChangeAspect="1"/>
          </p:cNvGraphicFramePr>
          <p:nvPr/>
        </p:nvGraphicFramePr>
        <p:xfrm>
          <a:off x="5462905" y="3067368"/>
          <a:ext cx="3494088" cy="923925"/>
        </p:xfrm>
        <a:graphic>
          <a:graphicData uri="http://schemas.openxmlformats.org/presentationml/2006/ole">
            <mc:AlternateContent xmlns:mc="http://schemas.openxmlformats.org/markup-compatibility/2006">
              <mc:Choice xmlns:v="urn:schemas-microsoft-com:vml" Requires="v">
                <p:oleObj spid="_x0000_s3093" name="" r:id="rId23" imgW="1676400" imgH="444500" progId="Equation.3">
                  <p:embed/>
                </p:oleObj>
              </mc:Choice>
              <mc:Fallback>
                <p:oleObj name="" r:id="rId23" imgW="1676400" imgH="444500" progId="Equation.3">
                  <p:embed/>
                  <p:pic>
                    <p:nvPicPr>
                      <p:cNvPr id="0" name="图片 3092"/>
                      <p:cNvPicPr/>
                      <p:nvPr/>
                    </p:nvPicPr>
                    <p:blipFill>
                      <a:blip r:embed="rId24"/>
                      <a:stretch>
                        <a:fillRect/>
                      </a:stretch>
                    </p:blipFill>
                    <p:spPr>
                      <a:xfrm>
                        <a:off x="5462905" y="3067368"/>
                        <a:ext cx="3494088" cy="923925"/>
                      </a:xfrm>
                      <a:prstGeom prst="rect">
                        <a:avLst/>
                      </a:prstGeom>
                      <a:noFill/>
                      <a:ln w="38100">
                        <a:noFill/>
                        <a:miter/>
                      </a:ln>
                    </p:spPr>
                  </p:pic>
                </p:oleObj>
              </mc:Fallback>
            </mc:AlternateContent>
          </a:graphicData>
        </a:graphic>
      </p:graphicFrame>
      <p:graphicFrame>
        <p:nvGraphicFramePr>
          <p:cNvPr id="13" name="Object 81"/>
          <p:cNvGraphicFramePr/>
          <p:nvPr/>
        </p:nvGraphicFramePr>
        <p:xfrm>
          <a:off x="5408613" y="1695768"/>
          <a:ext cx="3314700" cy="771525"/>
        </p:xfrm>
        <a:graphic>
          <a:graphicData uri="http://schemas.openxmlformats.org/presentationml/2006/ole">
            <mc:AlternateContent xmlns:mc="http://schemas.openxmlformats.org/markup-compatibility/2006">
              <mc:Choice xmlns:v="urn:schemas-microsoft-com:vml" Requires="v">
                <p:oleObj spid="_x0000_s3084" name="" r:id="rId25" imgW="1587500" imgH="393700" progId="Equation.3">
                  <p:embed/>
                </p:oleObj>
              </mc:Choice>
              <mc:Fallback>
                <p:oleObj name="" r:id="rId25" imgW="1587500" imgH="393700" progId="Equation.3">
                  <p:embed/>
                  <p:pic>
                    <p:nvPicPr>
                      <p:cNvPr id="0" name="图片 3083"/>
                      <p:cNvPicPr/>
                      <p:nvPr/>
                    </p:nvPicPr>
                    <p:blipFill>
                      <a:blip r:embed="rId26"/>
                      <a:stretch>
                        <a:fillRect/>
                      </a:stretch>
                    </p:blipFill>
                    <p:spPr>
                      <a:xfrm>
                        <a:off x="5408613" y="1695768"/>
                        <a:ext cx="3314700" cy="771525"/>
                      </a:xfrm>
                      <a:prstGeom prst="rect">
                        <a:avLst/>
                      </a:prstGeom>
                      <a:noFill/>
                      <a:ln w="38100">
                        <a:noFill/>
                        <a:miter/>
                      </a:ln>
                    </p:spPr>
                  </p:pic>
                </p:oleObj>
              </mc:Fallback>
            </mc:AlternateContent>
          </a:graphicData>
        </a:graphic>
      </p:graphicFrame>
      <p:sp>
        <p:nvSpPr>
          <p:cNvPr id="14" name="下箭头 13"/>
          <p:cNvSpPr/>
          <p:nvPr/>
        </p:nvSpPr>
        <p:spPr>
          <a:xfrm>
            <a:off x="6885305" y="2501265"/>
            <a:ext cx="281940" cy="595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409" name="Rectangle 61"/>
          <p:cNvSpPr/>
          <p:nvPr/>
        </p:nvSpPr>
        <p:spPr>
          <a:xfrm>
            <a:off x="198438" y="117475"/>
            <a:ext cx="6624637" cy="521970"/>
          </a:xfrm>
          <a:prstGeom prst="rect">
            <a:avLst/>
          </a:prstGeom>
          <a:noFill/>
          <a:ln w="19050">
            <a:noFill/>
          </a:ln>
        </p:spPr>
        <p:txBody>
          <a:bodyPr wrap="square" anchor="t" anchorCtr="0">
            <a:spAutoFit/>
          </a:bodyPr>
          <a:p>
            <a:pPr>
              <a:buClr>
                <a:srgbClr val="0000FF"/>
              </a:buClr>
              <a:buFont typeface="Wingdings" panose="05000000000000000000" pitchFamily="2" charset="2"/>
            </a:pPr>
            <a:r>
              <a:rPr lang="en-US" altLang="zh-CN" sz="2800" dirty="0">
                <a:solidFill>
                  <a:srgbClr val="C00000"/>
                </a:solidFill>
                <a:latin typeface="宋体" panose="02010600030101010101" pitchFamily="2" charset="-122"/>
                <a:ea typeface="宋体" panose="02010600030101010101" pitchFamily="2" charset="-122"/>
                <a:sym typeface="宋体" panose="02010600030101010101" pitchFamily="2" charset="-122"/>
              </a:rPr>
              <a:t>2</a:t>
            </a:r>
            <a:r>
              <a:rPr lang="zh-CN" altLang="en-US" dirty="0">
                <a:solidFill>
                  <a:srgbClr val="C00000"/>
                </a:solidFill>
                <a:latin typeface="宋体" panose="02010600030101010101" pitchFamily="2" charset="-122"/>
                <a:ea typeface="宋体" panose="02010600030101010101" pitchFamily="2" charset="-122"/>
                <a:sym typeface="宋体" panose="02010600030101010101" pitchFamily="2" charset="-122"/>
              </a:rPr>
              <a:t>、光波干涉与光程差的关系</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65"/>
                                        </p:tgtEl>
                                        <p:attrNameLst>
                                          <p:attrName>style.visibility</p:attrName>
                                        </p:attrNameLst>
                                      </p:cBhvr>
                                      <p:to>
                                        <p:strVal val="visible"/>
                                      </p:to>
                                    </p:set>
                                    <p:animEffect transition="in" filter="wipe(left)">
                                      <p:cBhvr>
                                        <p:cTn id="7" dur="500"/>
                                        <p:tgtEl>
                                          <p:spTgt spid="235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315"/>
                                        </p:tgtEl>
                                        <p:attrNameLst>
                                          <p:attrName>style.visibility</p:attrName>
                                        </p:attrNameLst>
                                      </p:cBhvr>
                                      <p:to>
                                        <p:strVal val="visible"/>
                                      </p:to>
                                    </p:set>
                                    <p:animEffect transition="in" filter="blinds(horizontal)">
                                      <p:cBhvr>
                                        <p:cTn id="22" dur="500"/>
                                        <p:tgtEl>
                                          <p:spTgt spid="133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566"/>
                                        </p:tgtEl>
                                        <p:attrNameLst>
                                          <p:attrName>style.visibility</p:attrName>
                                        </p:attrNameLst>
                                      </p:cBhvr>
                                      <p:to>
                                        <p:strVal val="visible"/>
                                      </p:to>
                                    </p:set>
                                    <p:animEffect transition="in" filter="wipe(left)">
                                      <p:cBhvr>
                                        <p:cTn id="27" dur="500"/>
                                        <p:tgtEl>
                                          <p:spTgt spid="23566"/>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3587"/>
                                        </p:tgtEl>
                                        <p:attrNameLst>
                                          <p:attrName>style.visibility</p:attrName>
                                        </p:attrNameLst>
                                      </p:cBhvr>
                                      <p:to>
                                        <p:strVal val="visible"/>
                                      </p:to>
                                    </p:set>
                                    <p:animEffect transition="in" filter="blinds(horizontal)">
                                      <p:cBhvr>
                                        <p:cTn id="36" dur="500"/>
                                        <p:tgtEl>
                                          <p:spTgt spid="2358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8215"/>
                                        </p:tgtEl>
                                        <p:attrNameLst>
                                          <p:attrName>style.visibility</p:attrName>
                                        </p:attrNameLst>
                                      </p:cBhvr>
                                      <p:to>
                                        <p:strVal val="visible"/>
                                      </p:to>
                                    </p:set>
                                    <p:animEffect transition="in" filter="blinds(horizontal)">
                                      <p:cBhvr>
                                        <p:cTn id="41" dur="500"/>
                                        <p:tgtEl>
                                          <p:spTgt spid="821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3" presetClass="entr" presetSubtype="528"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ppt_w</p:attrName>
                                        </p:attrNameLst>
                                      </p:cBhvr>
                                      <p:tavLst>
                                        <p:tav tm="0">
                                          <p:val>
                                            <p:fltVal val="0.000000"/>
                                          </p:val>
                                        </p:tav>
                                        <p:tav tm="100000">
                                          <p:val>
                                            <p:strVal val="#ppt_w"/>
                                          </p:val>
                                        </p:tav>
                                      </p:tavLst>
                                    </p:anim>
                                    <p:anim calcmode="lin" valueType="num">
                                      <p:cBhvr>
                                        <p:cTn id="57" dur="500" fill="hold"/>
                                        <p:tgtEl>
                                          <p:spTgt spid="10"/>
                                        </p:tgtEl>
                                        <p:attrNameLst>
                                          <p:attrName>ppt_h</p:attrName>
                                        </p:attrNameLst>
                                      </p:cBhvr>
                                      <p:tavLst>
                                        <p:tav tm="0">
                                          <p:val>
                                            <p:fltVal val="0.000000"/>
                                          </p:val>
                                        </p:tav>
                                        <p:tav tm="100000">
                                          <p:val>
                                            <p:strVal val="#ppt_h"/>
                                          </p:val>
                                        </p:tav>
                                      </p:tavLst>
                                    </p:anim>
                                    <p:anim calcmode="lin" valueType="num">
                                      <p:cBhvr>
                                        <p:cTn id="58" dur="500" fill="hold"/>
                                        <p:tgtEl>
                                          <p:spTgt spid="10"/>
                                        </p:tgtEl>
                                        <p:attrNameLst>
                                          <p:attrName>ppt_x</p:attrName>
                                        </p:attrNameLst>
                                      </p:cBhvr>
                                      <p:tavLst>
                                        <p:tav tm="0">
                                          <p:val>
                                            <p:fltVal val="0.500000"/>
                                          </p:val>
                                        </p:tav>
                                        <p:tav tm="100000">
                                          <p:val>
                                            <p:strVal val="#ppt_x"/>
                                          </p:val>
                                        </p:tav>
                                      </p:tavLst>
                                    </p:anim>
                                    <p:anim calcmode="lin" valueType="num">
                                      <p:cBhvr>
                                        <p:cTn id="59" dur="500" fill="hold"/>
                                        <p:tgtEl>
                                          <p:spTgt spid="10"/>
                                        </p:tgtEl>
                                        <p:attrNameLst>
                                          <p:attrName>ppt_y</p:attrName>
                                        </p:attrNameLst>
                                      </p:cBhvr>
                                      <p:tavLst>
                                        <p:tav tm="0">
                                          <p:val>
                                            <p:fltVal val="0.500000"/>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3" presetClass="entr" presetSubtype="52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p:cTn id="64" dur="500" fill="hold"/>
                                        <p:tgtEl>
                                          <p:spTgt spid="11"/>
                                        </p:tgtEl>
                                        <p:attrNameLst>
                                          <p:attrName>ppt_w</p:attrName>
                                        </p:attrNameLst>
                                      </p:cBhvr>
                                      <p:tavLst>
                                        <p:tav tm="0">
                                          <p:val>
                                            <p:fltVal val="0.000000"/>
                                          </p:val>
                                        </p:tav>
                                        <p:tav tm="100000">
                                          <p:val>
                                            <p:strVal val="#ppt_w"/>
                                          </p:val>
                                        </p:tav>
                                      </p:tavLst>
                                    </p:anim>
                                    <p:anim calcmode="lin" valueType="num">
                                      <p:cBhvr>
                                        <p:cTn id="65" dur="500" fill="hold"/>
                                        <p:tgtEl>
                                          <p:spTgt spid="11"/>
                                        </p:tgtEl>
                                        <p:attrNameLst>
                                          <p:attrName>ppt_h</p:attrName>
                                        </p:attrNameLst>
                                      </p:cBhvr>
                                      <p:tavLst>
                                        <p:tav tm="0">
                                          <p:val>
                                            <p:fltVal val="0.000000"/>
                                          </p:val>
                                        </p:tav>
                                        <p:tav tm="100000">
                                          <p:val>
                                            <p:strVal val="#ppt_h"/>
                                          </p:val>
                                        </p:tav>
                                      </p:tavLst>
                                    </p:anim>
                                    <p:anim calcmode="lin" valueType="num">
                                      <p:cBhvr>
                                        <p:cTn id="66" dur="500" fill="hold"/>
                                        <p:tgtEl>
                                          <p:spTgt spid="11"/>
                                        </p:tgtEl>
                                        <p:attrNameLst>
                                          <p:attrName>ppt_x</p:attrName>
                                        </p:attrNameLst>
                                      </p:cBhvr>
                                      <p:tavLst>
                                        <p:tav tm="0">
                                          <p:val>
                                            <p:fltVal val="0.500000"/>
                                          </p:val>
                                        </p:tav>
                                        <p:tav tm="100000">
                                          <p:val>
                                            <p:strVal val="#ppt_x"/>
                                          </p:val>
                                        </p:tav>
                                      </p:tavLst>
                                    </p:anim>
                                    <p:anim calcmode="lin" valueType="num">
                                      <p:cBhvr>
                                        <p:cTn id="67" dur="500" fill="hold"/>
                                        <p:tgtEl>
                                          <p:spTgt spid="11"/>
                                        </p:tgtEl>
                                        <p:attrNameLst>
                                          <p:attrName>ppt_y</p:attrName>
                                        </p:attrNameLst>
                                      </p:cBhvr>
                                      <p:tavLst>
                                        <p:tav tm="0">
                                          <p:val>
                                            <p:fltVal val="0.500000"/>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5" grpId="0" bldLvl="0" animBg="1"/>
      <p:bldP spid="23566" grpId="0"/>
      <p:bldP spid="9" grpId="0"/>
      <p:bldP spid="14" grpId="0" bldLvl="0" animBg="1"/>
      <p:bldP spid="235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91" name="文本框 58390"/>
          <p:cNvSpPr txBox="1"/>
          <p:nvPr/>
        </p:nvSpPr>
        <p:spPr>
          <a:xfrm>
            <a:off x="252730" y="263525"/>
            <a:ext cx="2276475" cy="521970"/>
          </a:xfrm>
          <a:prstGeom prst="rect">
            <a:avLst/>
          </a:prstGeom>
          <a:noFill/>
          <a:ln w="9525">
            <a:noFill/>
          </a:ln>
        </p:spPr>
        <p:txBody>
          <a:bodyPr wrap="square" anchor="t" anchorCtr="0">
            <a:spAutoFit/>
          </a:bodyPr>
          <a:p>
            <a:r>
              <a:rPr lang="en-US" altLang="zh-CN" dirty="0">
                <a:solidFill>
                  <a:srgbClr val="0000FF"/>
                </a:solidFill>
                <a:latin typeface="Times New Roman" panose="02020603050405020304" pitchFamily="18" charset="0"/>
                <a:ea typeface="宋体" panose="02010600030101010101" pitchFamily="2" charset="-122"/>
              </a:rPr>
              <a:t>(1). </a:t>
            </a:r>
            <a:r>
              <a:rPr lang="zh-CN" altLang="en-US" dirty="0">
                <a:solidFill>
                  <a:srgbClr val="0000FF"/>
                </a:solidFill>
                <a:latin typeface="Times New Roman" panose="02020603050405020304" pitchFamily="18" charset="0"/>
                <a:ea typeface="宋体" panose="02010600030101010101" pitchFamily="2" charset="-122"/>
              </a:rPr>
              <a:t>光程差</a:t>
            </a:r>
            <a:endParaRPr lang="zh-CN" altLang="en-US" dirty="0">
              <a:solidFill>
                <a:srgbClr val="0000FF"/>
              </a:solidFill>
              <a:latin typeface="Times New Roman" panose="02020603050405020304" pitchFamily="18" charset="0"/>
              <a:ea typeface="宋体" panose="02010600030101010101" pitchFamily="2" charset="-122"/>
            </a:endParaRPr>
          </a:p>
        </p:txBody>
      </p:sp>
      <p:graphicFrame>
        <p:nvGraphicFramePr>
          <p:cNvPr id="58392" name="对象 58391"/>
          <p:cNvGraphicFramePr/>
          <p:nvPr/>
        </p:nvGraphicFramePr>
        <p:xfrm>
          <a:off x="2335213" y="787400"/>
          <a:ext cx="2689225" cy="592138"/>
        </p:xfrm>
        <a:graphic>
          <a:graphicData uri="http://schemas.openxmlformats.org/presentationml/2006/ole">
            <mc:AlternateContent xmlns:mc="http://schemas.openxmlformats.org/markup-compatibility/2006">
              <mc:Choice xmlns:v="urn:schemas-microsoft-com:vml" Requires="v">
                <p:oleObj spid="_x0000_s3118" name="" r:id="rId1" imgW="976630" imgH="215900" progId="Equation.3">
                  <p:embed/>
                </p:oleObj>
              </mc:Choice>
              <mc:Fallback>
                <p:oleObj name="" r:id="rId1" imgW="976630" imgH="215900" progId="Equation.3">
                  <p:embed/>
                  <p:pic>
                    <p:nvPicPr>
                      <p:cNvPr id="0" name="图片 3117"/>
                      <p:cNvPicPr/>
                      <p:nvPr/>
                    </p:nvPicPr>
                    <p:blipFill>
                      <a:blip r:embed="rId2"/>
                      <a:stretch>
                        <a:fillRect/>
                      </a:stretch>
                    </p:blipFill>
                    <p:spPr>
                      <a:xfrm>
                        <a:off x="2335213" y="787400"/>
                        <a:ext cx="2689225" cy="592138"/>
                      </a:xfrm>
                      <a:prstGeom prst="rect">
                        <a:avLst/>
                      </a:prstGeom>
                      <a:noFill/>
                      <a:ln w="12700" cap="flat" cmpd="sng">
                        <a:solidFill>
                          <a:srgbClr val="FF0000"/>
                        </a:solidFill>
                        <a:prstDash val="solid"/>
                        <a:miter/>
                        <a:headEnd type="none" w="med" len="med"/>
                        <a:tailEnd type="none" w="med" len="med"/>
                      </a:ln>
                    </p:spPr>
                  </p:pic>
                </p:oleObj>
              </mc:Fallback>
            </mc:AlternateContent>
          </a:graphicData>
        </a:graphic>
      </p:graphicFrame>
      <p:sp>
        <p:nvSpPr>
          <p:cNvPr id="58394" name="文本框 58393"/>
          <p:cNvSpPr txBox="1"/>
          <p:nvPr/>
        </p:nvSpPr>
        <p:spPr>
          <a:xfrm>
            <a:off x="5363210" y="1911350"/>
            <a:ext cx="1852613" cy="460375"/>
          </a:xfrm>
          <a:prstGeom prst="rect">
            <a:avLst/>
          </a:prstGeom>
          <a:noFill/>
          <a:ln w="9525">
            <a:noFill/>
          </a:ln>
        </p:spPr>
        <p:txBody>
          <a:bodyPr wrap="square" anchor="t" anchorCtr="0">
            <a:spAutoFit/>
          </a:bodyPr>
          <a:p>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初相相同</a:t>
            </a:r>
            <a:r>
              <a:rPr lang="en-US" altLang="zh-CN"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sp>
        <p:nvSpPr>
          <p:cNvPr id="58399" name="文本框 58398"/>
          <p:cNvSpPr txBox="1"/>
          <p:nvPr/>
        </p:nvSpPr>
        <p:spPr>
          <a:xfrm>
            <a:off x="493078" y="2879408"/>
            <a:ext cx="5105400" cy="522287"/>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两相干光源</a:t>
            </a:r>
            <a:r>
              <a:rPr lang="en-US" altLang="zh-CN" dirty="0">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同初相</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，干涉条件</a:t>
            </a:r>
            <a:endParaRPr lang="zh-CN" altLang="en-US" dirty="0">
              <a:latin typeface="Times New Roman" panose="02020603050405020304" pitchFamily="18" charset="0"/>
              <a:ea typeface="宋体" panose="02010600030101010101" pitchFamily="2" charset="-122"/>
            </a:endParaRPr>
          </a:p>
        </p:txBody>
      </p:sp>
      <p:graphicFrame>
        <p:nvGraphicFramePr>
          <p:cNvPr id="10255" name="Object 15"/>
          <p:cNvGraphicFramePr/>
          <p:nvPr/>
        </p:nvGraphicFramePr>
        <p:xfrm>
          <a:off x="2672715" y="1700213"/>
          <a:ext cx="1838325" cy="841375"/>
        </p:xfrm>
        <a:graphic>
          <a:graphicData uri="http://schemas.openxmlformats.org/presentationml/2006/ole">
            <mc:AlternateContent xmlns:mc="http://schemas.openxmlformats.org/markup-compatibility/2006">
              <mc:Choice xmlns:v="urn:schemas-microsoft-com:vml" Requires="v">
                <p:oleObj spid="_x0000_s3123" name="" r:id="rId3" imgW="711200" imgH="393700" progId="Equation.3">
                  <p:embed/>
                </p:oleObj>
              </mc:Choice>
              <mc:Fallback>
                <p:oleObj name="" r:id="rId3" imgW="711200" imgH="393700" progId="Equation.3">
                  <p:embed/>
                  <p:pic>
                    <p:nvPicPr>
                      <p:cNvPr id="0" name="图片 3122"/>
                      <p:cNvPicPr/>
                      <p:nvPr/>
                    </p:nvPicPr>
                    <p:blipFill>
                      <a:blip r:embed="rId4"/>
                      <a:stretch>
                        <a:fillRect/>
                      </a:stretch>
                    </p:blipFill>
                    <p:spPr>
                      <a:xfrm>
                        <a:off x="2672715" y="1700213"/>
                        <a:ext cx="1838325" cy="841375"/>
                      </a:xfrm>
                      <a:prstGeom prst="rect">
                        <a:avLst/>
                      </a:prstGeom>
                      <a:noFill/>
                      <a:ln w="38100">
                        <a:noFill/>
                        <a:miter/>
                      </a:ln>
                    </p:spPr>
                  </p:pic>
                </p:oleObj>
              </mc:Fallback>
            </mc:AlternateContent>
          </a:graphicData>
        </a:graphic>
      </p:graphicFrame>
      <p:grpSp>
        <p:nvGrpSpPr>
          <p:cNvPr id="4" name="组合 3"/>
          <p:cNvGrpSpPr/>
          <p:nvPr/>
        </p:nvGrpSpPr>
        <p:grpSpPr>
          <a:xfrm>
            <a:off x="800100" y="3910330"/>
            <a:ext cx="7124700" cy="2139315"/>
            <a:chOff x="1260" y="6158"/>
            <a:chExt cx="11220" cy="3369"/>
          </a:xfrm>
        </p:grpSpPr>
        <p:graphicFrame>
          <p:nvGraphicFramePr>
            <p:cNvPr id="58396" name="对象 58395"/>
            <p:cNvGraphicFramePr/>
            <p:nvPr/>
          </p:nvGraphicFramePr>
          <p:xfrm>
            <a:off x="2985" y="6158"/>
            <a:ext cx="1570" cy="880"/>
          </p:xfrm>
          <a:graphic>
            <a:graphicData uri="http://schemas.openxmlformats.org/presentationml/2006/ole">
              <mc:AlternateContent xmlns:mc="http://schemas.openxmlformats.org/markup-compatibility/2006">
                <mc:Choice xmlns:v="urn:schemas-microsoft-com:vml" Requires="v">
                  <p:oleObj spid="_x0000_s3119" name="" r:id="rId5" imgW="393700" imgH="203200" progId="Equation.3">
                    <p:embed/>
                  </p:oleObj>
                </mc:Choice>
                <mc:Fallback>
                  <p:oleObj name="" r:id="rId5" imgW="393700" imgH="203200" progId="Equation.3">
                    <p:embed/>
                    <p:pic>
                      <p:nvPicPr>
                        <p:cNvPr id="0" name="图片 3118"/>
                        <p:cNvPicPr/>
                        <p:nvPr/>
                      </p:nvPicPr>
                      <p:blipFill>
                        <a:blip r:embed="rId6"/>
                        <a:stretch>
                          <a:fillRect/>
                        </a:stretch>
                      </p:blipFill>
                      <p:spPr>
                        <a:xfrm>
                          <a:off x="2985" y="6158"/>
                          <a:ext cx="1570" cy="880"/>
                        </a:xfrm>
                        <a:prstGeom prst="rect">
                          <a:avLst/>
                        </a:prstGeom>
                        <a:noFill/>
                        <a:ln w="38100">
                          <a:noFill/>
                          <a:miter/>
                        </a:ln>
                      </p:spPr>
                    </p:pic>
                  </p:oleObj>
                </mc:Fallback>
              </mc:AlternateContent>
            </a:graphicData>
          </a:graphic>
        </p:graphicFrame>
        <p:graphicFrame>
          <p:nvGraphicFramePr>
            <p:cNvPr id="58397" name="对象 58396"/>
            <p:cNvGraphicFramePr/>
            <p:nvPr/>
          </p:nvGraphicFramePr>
          <p:xfrm>
            <a:off x="2848" y="8033"/>
            <a:ext cx="2832" cy="1495"/>
          </p:xfrm>
          <a:graphic>
            <a:graphicData uri="http://schemas.openxmlformats.org/presentationml/2006/ole">
              <mc:AlternateContent xmlns:mc="http://schemas.openxmlformats.org/markup-compatibility/2006">
                <mc:Choice xmlns:v="urn:schemas-microsoft-com:vml" Requires="v">
                  <p:oleObj spid="_x0000_s3120" name="" r:id="rId7" imgW="749300" imgH="393700" progId="Equation.3">
                    <p:embed/>
                  </p:oleObj>
                </mc:Choice>
                <mc:Fallback>
                  <p:oleObj name="" r:id="rId7" imgW="749300" imgH="393700" progId="Equation.3">
                    <p:embed/>
                    <p:pic>
                      <p:nvPicPr>
                        <p:cNvPr id="0" name="图片 3119"/>
                        <p:cNvPicPr/>
                        <p:nvPr/>
                      </p:nvPicPr>
                      <p:blipFill>
                        <a:blip r:embed="rId8"/>
                        <a:stretch>
                          <a:fillRect/>
                        </a:stretch>
                      </p:blipFill>
                      <p:spPr>
                        <a:xfrm>
                          <a:off x="2848" y="8033"/>
                          <a:ext cx="2832" cy="1495"/>
                        </a:xfrm>
                        <a:prstGeom prst="rect">
                          <a:avLst/>
                        </a:prstGeom>
                        <a:noFill/>
                        <a:ln w="38100">
                          <a:noFill/>
                          <a:miter/>
                        </a:ln>
                      </p:spPr>
                    </p:pic>
                  </p:oleObj>
                </mc:Fallback>
              </mc:AlternateContent>
            </a:graphicData>
          </a:graphic>
        </p:graphicFrame>
        <p:graphicFrame>
          <p:nvGraphicFramePr>
            <p:cNvPr id="58398" name="对象 58397"/>
            <p:cNvGraphicFramePr/>
            <p:nvPr/>
          </p:nvGraphicFramePr>
          <p:xfrm>
            <a:off x="6953" y="6220"/>
            <a:ext cx="5500" cy="798"/>
          </p:xfrm>
          <a:graphic>
            <a:graphicData uri="http://schemas.openxmlformats.org/presentationml/2006/ole">
              <mc:AlternateContent xmlns:mc="http://schemas.openxmlformats.org/markup-compatibility/2006">
                <mc:Choice xmlns:v="urn:schemas-microsoft-com:vml" Requires="v">
                  <p:oleObj spid="_x0000_s3121" name="" r:id="rId9" imgW="1447800" imgH="215900" progId="Equation.3">
                    <p:embed/>
                  </p:oleObj>
                </mc:Choice>
                <mc:Fallback>
                  <p:oleObj name="" r:id="rId9" imgW="1447800" imgH="215900" progId="Equation.3">
                    <p:embed/>
                    <p:pic>
                      <p:nvPicPr>
                        <p:cNvPr id="0" name="图片 3120"/>
                        <p:cNvPicPr/>
                        <p:nvPr/>
                      </p:nvPicPr>
                      <p:blipFill>
                        <a:blip r:embed="rId10"/>
                        <a:stretch>
                          <a:fillRect/>
                        </a:stretch>
                      </p:blipFill>
                      <p:spPr>
                        <a:xfrm>
                          <a:off x="6953" y="6220"/>
                          <a:ext cx="5500" cy="798"/>
                        </a:xfrm>
                        <a:prstGeom prst="rect">
                          <a:avLst/>
                        </a:prstGeom>
                        <a:noFill/>
                        <a:ln w="38100">
                          <a:noFill/>
                          <a:miter/>
                        </a:ln>
                      </p:spPr>
                    </p:pic>
                  </p:oleObj>
                </mc:Fallback>
              </mc:AlternateContent>
            </a:graphicData>
          </a:graphic>
        </p:graphicFrame>
        <p:graphicFrame>
          <p:nvGraphicFramePr>
            <p:cNvPr id="58400" name="对象 58399"/>
            <p:cNvGraphicFramePr/>
            <p:nvPr/>
          </p:nvGraphicFramePr>
          <p:xfrm>
            <a:off x="6840" y="8425"/>
            <a:ext cx="5640" cy="750"/>
          </p:xfrm>
          <a:graphic>
            <a:graphicData uri="http://schemas.openxmlformats.org/presentationml/2006/ole">
              <mc:AlternateContent xmlns:mc="http://schemas.openxmlformats.org/markup-compatibility/2006">
                <mc:Choice xmlns:v="urn:schemas-microsoft-com:vml" Requires="v">
                  <p:oleObj spid="_x0000_s3122" name="" r:id="rId11" imgW="1484630" imgH="203200" progId="Equation.3">
                    <p:embed/>
                  </p:oleObj>
                </mc:Choice>
                <mc:Fallback>
                  <p:oleObj name="" r:id="rId11" imgW="1484630" imgH="203200" progId="Equation.3">
                    <p:embed/>
                    <p:pic>
                      <p:nvPicPr>
                        <p:cNvPr id="0" name="图片 3121"/>
                        <p:cNvPicPr/>
                        <p:nvPr/>
                      </p:nvPicPr>
                      <p:blipFill>
                        <a:blip r:embed="rId12"/>
                        <a:stretch>
                          <a:fillRect/>
                        </a:stretch>
                      </p:blipFill>
                      <p:spPr>
                        <a:xfrm>
                          <a:off x="6840" y="8425"/>
                          <a:ext cx="5640" cy="750"/>
                        </a:xfrm>
                        <a:prstGeom prst="rect">
                          <a:avLst/>
                        </a:prstGeom>
                        <a:noFill/>
                        <a:ln w="38100">
                          <a:noFill/>
                          <a:miter/>
                        </a:ln>
                      </p:spPr>
                    </p:pic>
                  </p:oleObj>
                </mc:Fallback>
              </mc:AlternateContent>
            </a:graphicData>
          </a:graphic>
        </p:graphicFrame>
        <p:sp>
          <p:nvSpPr>
            <p:cNvPr id="13" name="AutoShape 20"/>
            <p:cNvSpPr/>
            <p:nvPr/>
          </p:nvSpPr>
          <p:spPr>
            <a:xfrm>
              <a:off x="2513" y="6563"/>
              <a:ext cx="217" cy="2312"/>
            </a:xfrm>
            <a:prstGeom prst="leftBrace">
              <a:avLst>
                <a:gd name="adj1" fmla="val 69896"/>
                <a:gd name="adj2" fmla="val 50000"/>
              </a:avLst>
            </a:prstGeom>
            <a:noFill/>
            <a:ln w="28575" cap="flat" cmpd="sng">
              <a:solidFill>
                <a:srgbClr val="0000FF"/>
              </a:solidFill>
              <a:prstDash val="solid"/>
              <a:round/>
              <a:headEnd type="none" w="med" len="med"/>
              <a:tailEnd type="none" w="med" len="med"/>
            </a:ln>
          </p:spPr>
          <p:txBody>
            <a:bodyPr wrap="none" anchor="ctr" anchorCtr="0"/>
            <a:p>
              <a:endParaRPr lang="zh-CN" altLang="zh-CN" b="0" dirty="0">
                <a:latin typeface="Times New Roman" panose="02020603050405020304" pitchFamily="18" charset="0"/>
                <a:ea typeface="华文仿宋" panose="02010600040101010101" pitchFamily="2" charset="-122"/>
              </a:endParaRPr>
            </a:p>
          </p:txBody>
        </p:sp>
        <p:graphicFrame>
          <p:nvGraphicFramePr>
            <p:cNvPr id="2" name="对象 1"/>
            <p:cNvGraphicFramePr/>
            <p:nvPr/>
          </p:nvGraphicFramePr>
          <p:xfrm>
            <a:off x="1260" y="7243"/>
            <a:ext cx="1020" cy="662"/>
          </p:xfrm>
          <a:graphic>
            <a:graphicData uri="http://schemas.openxmlformats.org/presentationml/2006/ole">
              <mc:AlternateContent xmlns:mc="http://schemas.openxmlformats.org/markup-compatibility/2006">
                <mc:Choice xmlns:v="urn:schemas-microsoft-com:vml" Requires="v">
                  <p:oleObj spid="_x0000_s3124" name="" r:id="rId13" imgW="266700" imgH="165100" progId="Equation.3">
                    <p:embed/>
                  </p:oleObj>
                </mc:Choice>
                <mc:Fallback>
                  <p:oleObj name="" r:id="rId13" imgW="266700" imgH="165100" progId="Equation.3">
                    <p:embed/>
                    <p:pic>
                      <p:nvPicPr>
                        <p:cNvPr id="0" name="图片 3123"/>
                        <p:cNvPicPr/>
                        <p:nvPr/>
                      </p:nvPicPr>
                      <p:blipFill>
                        <a:blip r:embed="rId14"/>
                        <a:stretch>
                          <a:fillRect/>
                        </a:stretch>
                      </p:blipFill>
                      <p:spPr>
                        <a:xfrm>
                          <a:off x="1260" y="7243"/>
                          <a:ext cx="1020" cy="662"/>
                        </a:xfrm>
                        <a:prstGeom prst="rect">
                          <a:avLst/>
                        </a:prstGeom>
                        <a:noFill/>
                        <a:ln w="38100">
                          <a:noFill/>
                          <a:miter/>
                        </a:ln>
                      </p:spPr>
                    </p:pic>
                  </p:oleObj>
                </mc:Fallback>
              </mc:AlternateContent>
            </a:graphicData>
          </a:graphic>
        </p:graphicFrame>
      </p:grpSp>
      <p:sp>
        <p:nvSpPr>
          <p:cNvPr id="3" name="文本框 2"/>
          <p:cNvSpPr txBox="1"/>
          <p:nvPr/>
        </p:nvSpPr>
        <p:spPr>
          <a:xfrm>
            <a:off x="800100" y="1839913"/>
            <a:ext cx="1600200" cy="522287"/>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相位差：</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10255"/>
                                        </p:tgtEl>
                                        <p:attrNameLst>
                                          <p:attrName>style.visibility</p:attrName>
                                        </p:attrNameLst>
                                      </p:cBhvr>
                                      <p:to>
                                        <p:strVal val="visible"/>
                                      </p:to>
                                    </p:set>
                                    <p:animEffect transition="in" filter="blinds(horizontal)">
                                      <p:cBhvr>
                                        <p:cTn id="12" dur="500"/>
                                        <p:tgtEl>
                                          <p:spTgt spid="102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500" fill="hold">
                                          <p:stCondLst>
                                            <p:cond delay="0"/>
                                          </p:stCondLst>
                                        </p:cTn>
                                        <p:tgtEl>
                                          <p:spTgt spid="58394"/>
                                        </p:tgtEl>
                                        <p:attrNameLst>
                                          <p:attrName>style.visibility</p:attrName>
                                        </p:attrNameLst>
                                      </p:cBhvr>
                                      <p:to>
                                        <p:strVal val="visible"/>
                                      </p:to>
                                    </p:set>
                                    <p:animEffect transition="in" filter="wipe(left)">
                                      <p:cBhvr>
                                        <p:cTn id="17" dur="500"/>
                                        <p:tgtEl>
                                          <p:spTgt spid="583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500" fill="hold">
                                          <p:stCondLst>
                                            <p:cond delay="0"/>
                                          </p:stCondLst>
                                        </p:cTn>
                                        <p:tgtEl>
                                          <p:spTgt spid="58399"/>
                                        </p:tgtEl>
                                        <p:attrNameLst>
                                          <p:attrName>style.visibility</p:attrName>
                                        </p:attrNameLst>
                                      </p:cBhvr>
                                      <p:to>
                                        <p:strVal val="visible"/>
                                      </p:to>
                                    </p:set>
                                    <p:animEffect transition="in" filter="wipe(left)">
                                      <p:cBhvr>
                                        <p:cTn id="22" dur="500"/>
                                        <p:tgtEl>
                                          <p:spTgt spid="5839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94" grpId="0"/>
      <p:bldP spid="58399"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99" name="文本框 24598"/>
          <p:cNvSpPr txBox="1"/>
          <p:nvPr/>
        </p:nvSpPr>
        <p:spPr>
          <a:xfrm>
            <a:off x="62865" y="117475"/>
            <a:ext cx="8868410" cy="1383665"/>
          </a:xfrm>
          <a:prstGeom prst="rect">
            <a:avLst/>
          </a:prstGeom>
          <a:noFill/>
          <a:ln w="9525">
            <a:noFill/>
          </a:ln>
        </p:spPr>
        <p:txBody>
          <a:bodyPr wrap="square" anchor="t" anchorCtr="0">
            <a:spAutoFit/>
          </a:bodyPr>
          <a:p>
            <a:r>
              <a:rPr lang="en-US" altLang="zh-CN">
                <a:solidFill>
                  <a:srgbClr val="0000FF"/>
                </a:solidFill>
                <a:latin typeface="Times New Roman" panose="02020603050405020304" pitchFamily="18" charset="0"/>
                <a:ea typeface="宋体" panose="02010600030101010101" pitchFamily="2" charset="-122"/>
              </a:rPr>
              <a:t>(2)  </a:t>
            </a:r>
            <a:r>
              <a:rPr lang="zh-CN" altLang="en-US" dirty="0">
                <a:solidFill>
                  <a:srgbClr val="0000FF"/>
                </a:solidFill>
                <a:latin typeface="Times New Roman" panose="02020603050405020304" pitchFamily="18" charset="0"/>
                <a:ea typeface="宋体" panose="02010600030101010101" pitchFamily="2" charset="-122"/>
              </a:rPr>
              <a:t>光程</a:t>
            </a:r>
            <a:endParaRPr lang="zh-CN" altLang="en-US" dirty="0">
              <a:solidFill>
                <a:srgbClr val="0000FF"/>
              </a:solidFill>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       光在某一媒质中所经过的几何路程</a:t>
            </a:r>
            <a:r>
              <a:rPr lang="en-US" altLang="zh-CN" i="1">
                <a:latin typeface="Times New Roman" panose="02020603050405020304" pitchFamily="18" charset="0"/>
                <a:ea typeface="宋体" panose="02010600030101010101" pitchFamily="2" charset="-122"/>
              </a:rPr>
              <a:t>r</a:t>
            </a:r>
            <a:r>
              <a:rPr lang="zh-CN" altLang="en-US" dirty="0">
                <a:latin typeface="Times New Roman" panose="02020603050405020304" pitchFamily="18" charset="0"/>
                <a:ea typeface="宋体" panose="02010600030101010101" pitchFamily="2" charset="-122"/>
              </a:rPr>
              <a:t>和该介质的折射率</a:t>
            </a:r>
            <a:r>
              <a:rPr lang="en-US" altLang="zh-CN" i="1">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的乘积</a:t>
            </a:r>
            <a:r>
              <a:rPr lang="en-US" altLang="zh-CN" i="1">
                <a:latin typeface="Times New Roman" panose="02020603050405020304" pitchFamily="18" charset="0"/>
                <a:ea typeface="宋体" panose="02010600030101010101" pitchFamily="2" charset="-122"/>
              </a:rPr>
              <a:t>nr</a:t>
            </a:r>
            <a:r>
              <a:rPr lang="en-US" altLang="zh-CN">
                <a:latin typeface="Times New Roman" panose="02020603050405020304" pitchFamily="18" charset="0"/>
                <a:ea typeface="宋体" panose="02010600030101010101" pitchFamily="2" charset="-122"/>
              </a:rPr>
              <a:t>.</a:t>
            </a:r>
            <a:endParaRPr lang="en-US" altLang="zh-CN" i="1">
              <a:solidFill>
                <a:srgbClr val="0000FF"/>
              </a:solidFill>
              <a:latin typeface="Times New Roman" panose="02020603050405020304" pitchFamily="18" charset="0"/>
              <a:ea typeface="宋体" panose="02010600030101010101" pitchFamily="2" charset="-122"/>
            </a:endParaRPr>
          </a:p>
        </p:txBody>
      </p:sp>
      <p:sp>
        <p:nvSpPr>
          <p:cNvPr id="24600" name="文本框 24599"/>
          <p:cNvSpPr txBox="1"/>
          <p:nvPr/>
        </p:nvSpPr>
        <p:spPr>
          <a:xfrm>
            <a:off x="455930" y="4421823"/>
            <a:ext cx="2774315" cy="521970"/>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经过多种介质时 </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24602" name="矩形 24601"/>
          <p:cNvSpPr/>
          <p:nvPr/>
        </p:nvSpPr>
        <p:spPr>
          <a:xfrm>
            <a:off x="609600" y="2275840"/>
            <a:ext cx="7924800" cy="522288"/>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光程表示在相同的时间内光在真空中通过的路程</a:t>
            </a:r>
            <a:endParaRPr lang="zh-CN" altLang="en-US" dirty="0">
              <a:latin typeface="Times New Roman" panose="02020603050405020304" pitchFamily="18" charset="0"/>
              <a:ea typeface="宋体" panose="02010600030101010101" pitchFamily="2" charset="-122"/>
            </a:endParaRPr>
          </a:p>
        </p:txBody>
      </p:sp>
      <p:sp>
        <p:nvSpPr>
          <p:cNvPr id="24603" name="文本框 24602"/>
          <p:cNvSpPr txBox="1"/>
          <p:nvPr/>
        </p:nvSpPr>
        <p:spPr>
          <a:xfrm>
            <a:off x="177800" y="2867025"/>
            <a:ext cx="8861425" cy="1124585"/>
          </a:xfrm>
          <a:prstGeom prst="rect">
            <a:avLst/>
          </a:prstGeom>
          <a:noFill/>
          <a:ln w="9525">
            <a:noFill/>
          </a:ln>
        </p:spPr>
        <p:txBody>
          <a:bodyPr wrap="square" anchor="t" anchorCtr="0">
            <a:spAutoFit/>
          </a:bodyPr>
          <a:p>
            <a:pPr algn="just">
              <a:lnSpc>
                <a:spcPct val="120000"/>
              </a:lnSpc>
            </a:pPr>
            <a:r>
              <a:rPr lang="en-US" altLang="zh-CN" dirty="0">
                <a:solidFill>
                  <a:srgbClr val="CC0000"/>
                </a:solidFill>
                <a:latin typeface="Times New Roman" panose="02020603050405020304" pitchFamily="18" charset="0"/>
                <a:ea typeface="宋体" panose="02010600030101010101" pitchFamily="2" charset="-122"/>
              </a:rPr>
              <a:t>     </a:t>
            </a:r>
            <a:r>
              <a:rPr lang="zh-CN" altLang="en-US" dirty="0">
                <a:solidFill>
                  <a:srgbClr val="CC0000"/>
                </a:solidFill>
                <a:latin typeface="Times New Roman" panose="02020603050405020304" pitchFamily="18" charset="0"/>
                <a:ea typeface="宋体" panose="02010600030101010101" pitchFamily="2" charset="-122"/>
              </a:rPr>
              <a:t>物理意义</a:t>
            </a:r>
            <a:r>
              <a:rPr lang="en-US" altLang="zh-CN" dirty="0">
                <a:solidFill>
                  <a:srgbClr val="CC0000"/>
                </a:solidFill>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光在介质中走过的路程，</a:t>
            </a:r>
            <a:r>
              <a:rPr lang="zh-CN" altLang="en-US" dirty="0">
                <a:solidFill>
                  <a:srgbClr val="FF0000"/>
                </a:solidFill>
                <a:latin typeface="Times New Roman" panose="02020603050405020304" pitchFamily="18" charset="0"/>
                <a:ea typeface="宋体" panose="02010600030101010101" pitchFamily="2" charset="-122"/>
              </a:rPr>
              <a:t>折算</a:t>
            </a:r>
            <a:r>
              <a:rPr lang="zh-CN" altLang="en-US" dirty="0">
                <a:latin typeface="Times New Roman" panose="02020603050405020304" pitchFamily="18" charset="0"/>
                <a:ea typeface="宋体" panose="02010600030101010101" pitchFamily="2" charset="-122"/>
              </a:rPr>
              <a:t>为光在真空中的路程</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grpSp>
        <p:nvGrpSpPr>
          <p:cNvPr id="2" name="组合 24610"/>
          <p:cNvGrpSpPr/>
          <p:nvPr/>
        </p:nvGrpSpPr>
        <p:grpSpPr>
          <a:xfrm>
            <a:off x="5004753" y="5017453"/>
            <a:ext cx="2667000" cy="1371600"/>
            <a:chOff x="3264" y="2688"/>
            <a:chExt cx="1680" cy="864"/>
          </a:xfrm>
        </p:grpSpPr>
        <p:sp>
          <p:nvSpPr>
            <p:cNvPr id="20486" name="矩形 24611"/>
            <p:cNvSpPr/>
            <p:nvPr/>
          </p:nvSpPr>
          <p:spPr>
            <a:xfrm>
              <a:off x="3264" y="2688"/>
              <a:ext cx="240" cy="864"/>
            </a:xfrm>
            <a:prstGeom prst="rect">
              <a:avLst/>
            </a:prstGeom>
            <a:solidFill>
              <a:srgbClr val="FFCCFF"/>
            </a:solidFill>
            <a:ln w="9525" cap="flat" cmpd="sng">
              <a:solidFill>
                <a:schemeClr val="hlink"/>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0487" name="矩形 24612"/>
            <p:cNvSpPr/>
            <p:nvPr/>
          </p:nvSpPr>
          <p:spPr>
            <a:xfrm>
              <a:off x="4128" y="2688"/>
              <a:ext cx="816" cy="864"/>
            </a:xfrm>
            <a:prstGeom prst="rect">
              <a:avLst/>
            </a:prstGeom>
            <a:solidFill>
              <a:srgbClr val="FFCC00"/>
            </a:solidFill>
            <a:ln w="9525" cap="flat" cmpd="sng">
              <a:solidFill>
                <a:schemeClr val="hlink"/>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0488" name="矩形 24613"/>
            <p:cNvSpPr/>
            <p:nvPr/>
          </p:nvSpPr>
          <p:spPr>
            <a:xfrm>
              <a:off x="3504" y="2688"/>
              <a:ext cx="624" cy="864"/>
            </a:xfrm>
            <a:prstGeom prst="rect">
              <a:avLst/>
            </a:prstGeom>
            <a:solidFill>
              <a:srgbClr val="66FFFF"/>
            </a:solidFill>
            <a:ln w="9525" cap="flat" cmpd="sng">
              <a:solidFill>
                <a:schemeClr val="hlink"/>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24615" name="直接连接符 24614"/>
          <p:cNvSpPr/>
          <p:nvPr/>
        </p:nvSpPr>
        <p:spPr>
          <a:xfrm flipV="1">
            <a:off x="3404553" y="5627053"/>
            <a:ext cx="1600200" cy="533400"/>
          </a:xfrm>
          <a:prstGeom prst="line">
            <a:avLst/>
          </a:prstGeom>
          <a:ln w="28575" cap="flat" cmpd="sng">
            <a:solidFill>
              <a:schemeClr val="accent2"/>
            </a:solidFill>
            <a:prstDash val="solid"/>
            <a:round/>
            <a:headEnd type="none" w="med" len="med"/>
            <a:tailEnd type="triangle" w="med" len="med"/>
          </a:ln>
        </p:spPr>
      </p:sp>
      <p:sp>
        <p:nvSpPr>
          <p:cNvPr id="24616" name="直接连接符 24615"/>
          <p:cNvSpPr/>
          <p:nvPr/>
        </p:nvSpPr>
        <p:spPr>
          <a:xfrm flipV="1">
            <a:off x="5004753" y="5550853"/>
            <a:ext cx="381000" cy="76200"/>
          </a:xfrm>
          <a:prstGeom prst="line">
            <a:avLst/>
          </a:prstGeom>
          <a:ln w="28575" cap="flat" cmpd="sng">
            <a:solidFill>
              <a:schemeClr val="accent2"/>
            </a:solidFill>
            <a:prstDash val="sysDot"/>
            <a:round/>
            <a:headEnd type="none" w="med" len="med"/>
            <a:tailEnd type="triangle" w="med" len="med"/>
          </a:ln>
        </p:spPr>
      </p:sp>
      <p:sp>
        <p:nvSpPr>
          <p:cNvPr id="24617" name="直接连接符 24616"/>
          <p:cNvSpPr/>
          <p:nvPr/>
        </p:nvSpPr>
        <p:spPr>
          <a:xfrm flipV="1">
            <a:off x="5385753" y="5398453"/>
            <a:ext cx="990600" cy="152400"/>
          </a:xfrm>
          <a:prstGeom prst="line">
            <a:avLst/>
          </a:prstGeom>
          <a:ln w="28575" cap="flat" cmpd="sng">
            <a:solidFill>
              <a:schemeClr val="accent2"/>
            </a:solidFill>
            <a:prstDash val="sysDot"/>
            <a:round/>
            <a:headEnd type="none" w="med" len="med"/>
            <a:tailEnd type="triangle" w="med" len="med"/>
          </a:ln>
        </p:spPr>
      </p:sp>
      <p:sp>
        <p:nvSpPr>
          <p:cNvPr id="24618" name="直接连接符 24617"/>
          <p:cNvSpPr/>
          <p:nvPr/>
        </p:nvSpPr>
        <p:spPr>
          <a:xfrm>
            <a:off x="6376353" y="5398453"/>
            <a:ext cx="1295400" cy="76200"/>
          </a:xfrm>
          <a:prstGeom prst="line">
            <a:avLst/>
          </a:prstGeom>
          <a:ln w="28575" cap="flat" cmpd="sng">
            <a:solidFill>
              <a:schemeClr val="accent2"/>
            </a:solidFill>
            <a:prstDash val="sysDot"/>
            <a:round/>
            <a:headEnd type="none" w="med" len="med"/>
            <a:tailEnd type="triangle" w="med" len="med"/>
          </a:ln>
        </p:spPr>
      </p:sp>
      <p:sp>
        <p:nvSpPr>
          <p:cNvPr id="24619" name="直接连接符 24618"/>
          <p:cNvSpPr/>
          <p:nvPr/>
        </p:nvSpPr>
        <p:spPr>
          <a:xfrm>
            <a:off x="7671753" y="5474653"/>
            <a:ext cx="1066800" cy="152400"/>
          </a:xfrm>
          <a:prstGeom prst="line">
            <a:avLst/>
          </a:prstGeom>
          <a:ln w="28575" cap="flat" cmpd="sng">
            <a:solidFill>
              <a:schemeClr val="accent2"/>
            </a:solidFill>
            <a:prstDash val="solid"/>
            <a:round/>
            <a:headEnd type="none" w="med" len="med"/>
            <a:tailEnd type="triangle" w="med" len="med"/>
          </a:ln>
        </p:spPr>
      </p:sp>
      <p:grpSp>
        <p:nvGrpSpPr>
          <p:cNvPr id="3" name="组合 24619"/>
          <p:cNvGrpSpPr/>
          <p:nvPr/>
        </p:nvGrpSpPr>
        <p:grpSpPr>
          <a:xfrm>
            <a:off x="5004753" y="5084128"/>
            <a:ext cx="2047875" cy="962025"/>
            <a:chOff x="3264" y="2697"/>
            <a:chExt cx="1290" cy="606"/>
          </a:xfrm>
        </p:grpSpPr>
        <p:sp>
          <p:nvSpPr>
            <p:cNvPr id="20495" name="文本框 24620"/>
            <p:cNvSpPr txBox="1"/>
            <p:nvPr/>
          </p:nvSpPr>
          <p:spPr>
            <a:xfrm>
              <a:off x="3264" y="2784"/>
              <a:ext cx="234" cy="232"/>
            </a:xfrm>
            <a:prstGeom prst="rect">
              <a:avLst/>
            </a:prstGeom>
            <a:noFill/>
            <a:ln w="9525">
              <a:noFill/>
            </a:ln>
          </p:spPr>
          <p:txBody>
            <a:bodyPr wrap="none" anchor="t" anchorCtr="0">
              <a:spAutoFit/>
            </a:bodyPr>
            <a:p>
              <a:pPr eaLnBrk="0" hangingPunct="0"/>
              <a:r>
                <a:rPr lang="en-US" altLang="zh-CN" sz="1800" b="0">
                  <a:latin typeface="Times New Roman" panose="02020603050405020304" pitchFamily="18" charset="0"/>
                  <a:ea typeface="宋体" panose="02010600030101010101" pitchFamily="2" charset="-122"/>
                </a:rPr>
                <a:t>n</a:t>
              </a:r>
              <a:r>
                <a:rPr lang="en-US" altLang="zh-CN" sz="1800" b="0" baseline="-25000">
                  <a:latin typeface="Times New Roman" panose="02020603050405020304" pitchFamily="18" charset="0"/>
                  <a:ea typeface="宋体" panose="02010600030101010101" pitchFamily="2" charset="-122"/>
                </a:rPr>
                <a:t>1</a:t>
              </a:r>
              <a:endParaRPr lang="en-US" altLang="zh-CN" sz="1800" b="0">
                <a:latin typeface="Times New Roman" panose="02020603050405020304" pitchFamily="18" charset="0"/>
                <a:ea typeface="宋体" panose="02010600030101010101" pitchFamily="2" charset="-122"/>
              </a:endParaRPr>
            </a:p>
          </p:txBody>
        </p:sp>
        <p:sp>
          <p:nvSpPr>
            <p:cNvPr id="20496" name="文本框 24621"/>
            <p:cNvSpPr txBox="1"/>
            <p:nvPr/>
          </p:nvSpPr>
          <p:spPr>
            <a:xfrm>
              <a:off x="3648" y="2736"/>
              <a:ext cx="234" cy="232"/>
            </a:xfrm>
            <a:prstGeom prst="rect">
              <a:avLst/>
            </a:prstGeom>
            <a:noFill/>
            <a:ln w="9525">
              <a:noFill/>
            </a:ln>
          </p:spPr>
          <p:txBody>
            <a:bodyPr wrap="none" anchor="t" anchorCtr="0">
              <a:spAutoFit/>
            </a:bodyPr>
            <a:p>
              <a:pPr eaLnBrk="0" hangingPunct="0"/>
              <a:r>
                <a:rPr lang="en-US" altLang="zh-CN" sz="1800" b="0">
                  <a:latin typeface="Times New Roman" panose="02020603050405020304" pitchFamily="18" charset="0"/>
                  <a:ea typeface="宋体" panose="02010600030101010101" pitchFamily="2" charset="-122"/>
                </a:rPr>
                <a:t>n</a:t>
              </a:r>
              <a:r>
                <a:rPr lang="en-US" altLang="zh-CN" sz="1800" b="0" baseline="-25000">
                  <a:latin typeface="Times New Roman" panose="02020603050405020304" pitchFamily="18" charset="0"/>
                  <a:ea typeface="宋体" panose="02010600030101010101" pitchFamily="2" charset="-122"/>
                </a:rPr>
                <a:t>2</a:t>
              </a:r>
              <a:endParaRPr lang="en-US" altLang="zh-CN" sz="1800" b="0">
                <a:latin typeface="Times New Roman" panose="02020603050405020304" pitchFamily="18" charset="0"/>
                <a:ea typeface="宋体" panose="02010600030101010101" pitchFamily="2" charset="-122"/>
              </a:endParaRPr>
            </a:p>
          </p:txBody>
        </p:sp>
        <p:sp>
          <p:nvSpPr>
            <p:cNvPr id="20497" name="文本框 24622"/>
            <p:cNvSpPr txBox="1"/>
            <p:nvPr/>
          </p:nvSpPr>
          <p:spPr>
            <a:xfrm>
              <a:off x="4320" y="2697"/>
              <a:ext cx="234" cy="232"/>
            </a:xfrm>
            <a:prstGeom prst="rect">
              <a:avLst/>
            </a:prstGeom>
            <a:noFill/>
            <a:ln w="9525">
              <a:noFill/>
            </a:ln>
          </p:spPr>
          <p:txBody>
            <a:bodyPr wrap="none" anchor="t" anchorCtr="0">
              <a:spAutoFit/>
            </a:bodyPr>
            <a:p>
              <a:pPr eaLnBrk="0" hangingPunct="0"/>
              <a:r>
                <a:rPr lang="en-US" altLang="zh-CN" sz="1800" b="0">
                  <a:latin typeface="Times New Roman" panose="02020603050405020304" pitchFamily="18" charset="0"/>
                  <a:ea typeface="宋体" panose="02010600030101010101" pitchFamily="2" charset="-122"/>
                </a:rPr>
                <a:t>n</a:t>
              </a:r>
              <a:r>
                <a:rPr lang="en-US" altLang="zh-CN" sz="1800" b="0" baseline="-25000">
                  <a:latin typeface="Times New Roman" panose="02020603050405020304" pitchFamily="18" charset="0"/>
                  <a:ea typeface="宋体" panose="02010600030101010101" pitchFamily="2" charset="-122"/>
                </a:rPr>
                <a:t>3</a:t>
              </a:r>
              <a:endParaRPr lang="en-US" altLang="zh-CN" sz="1800" b="0">
                <a:latin typeface="Times New Roman" panose="02020603050405020304" pitchFamily="18" charset="0"/>
                <a:ea typeface="宋体" panose="02010600030101010101" pitchFamily="2" charset="-122"/>
              </a:endParaRPr>
            </a:p>
          </p:txBody>
        </p:sp>
        <p:sp>
          <p:nvSpPr>
            <p:cNvPr id="20498" name="文本框 24623"/>
            <p:cNvSpPr txBox="1"/>
            <p:nvPr/>
          </p:nvSpPr>
          <p:spPr>
            <a:xfrm>
              <a:off x="3264" y="3072"/>
              <a:ext cx="212" cy="231"/>
            </a:xfrm>
            <a:prstGeom prst="rect">
              <a:avLst/>
            </a:prstGeom>
            <a:noFill/>
            <a:ln w="9525">
              <a:noFill/>
            </a:ln>
          </p:spPr>
          <p:txBody>
            <a:bodyPr wrap="none" anchor="t" anchorCtr="0">
              <a:spAutoFit/>
            </a:bodyPr>
            <a:p>
              <a:pPr eaLnBrk="0" hangingPunct="0"/>
              <a:r>
                <a:rPr lang="en-US" altLang="zh-CN" sz="1800" b="0">
                  <a:latin typeface="Times New Roman" panose="02020603050405020304" pitchFamily="18" charset="0"/>
                  <a:ea typeface="宋体" panose="02010600030101010101" pitchFamily="2" charset="-122"/>
                </a:rPr>
                <a:t>r</a:t>
              </a:r>
              <a:r>
                <a:rPr lang="en-US" altLang="zh-CN" sz="1800" b="0" baseline="-25000">
                  <a:latin typeface="Times New Roman" panose="02020603050405020304" pitchFamily="18" charset="0"/>
                  <a:ea typeface="宋体" panose="02010600030101010101" pitchFamily="2" charset="-122"/>
                </a:rPr>
                <a:t>1</a:t>
              </a:r>
              <a:endParaRPr lang="en-US" altLang="zh-CN" sz="1800" b="0">
                <a:latin typeface="Times New Roman" panose="02020603050405020304" pitchFamily="18" charset="0"/>
                <a:ea typeface="宋体" panose="02010600030101010101" pitchFamily="2" charset="-122"/>
              </a:endParaRPr>
            </a:p>
          </p:txBody>
        </p:sp>
        <p:sp>
          <p:nvSpPr>
            <p:cNvPr id="20499" name="文本框 24624"/>
            <p:cNvSpPr txBox="1"/>
            <p:nvPr/>
          </p:nvSpPr>
          <p:spPr>
            <a:xfrm>
              <a:off x="3648" y="2976"/>
              <a:ext cx="212" cy="231"/>
            </a:xfrm>
            <a:prstGeom prst="rect">
              <a:avLst/>
            </a:prstGeom>
            <a:noFill/>
            <a:ln w="9525">
              <a:noFill/>
            </a:ln>
          </p:spPr>
          <p:txBody>
            <a:bodyPr wrap="none" anchor="t" anchorCtr="0">
              <a:spAutoFit/>
            </a:bodyPr>
            <a:p>
              <a:pPr eaLnBrk="0" hangingPunct="0"/>
              <a:r>
                <a:rPr lang="en-US" altLang="zh-CN" sz="1800" b="0">
                  <a:latin typeface="Times New Roman" panose="02020603050405020304" pitchFamily="18" charset="0"/>
                  <a:ea typeface="宋体" panose="02010600030101010101" pitchFamily="2" charset="-122"/>
                </a:rPr>
                <a:t>r</a:t>
              </a:r>
              <a:r>
                <a:rPr lang="en-US" altLang="zh-CN" sz="1800" b="0" baseline="-25000">
                  <a:latin typeface="Times New Roman" panose="02020603050405020304" pitchFamily="18" charset="0"/>
                  <a:ea typeface="宋体" panose="02010600030101010101" pitchFamily="2" charset="-122"/>
                </a:rPr>
                <a:t>2</a:t>
              </a:r>
              <a:endParaRPr lang="en-US" altLang="zh-CN" sz="1800" b="0">
                <a:latin typeface="Times New Roman" panose="02020603050405020304" pitchFamily="18" charset="0"/>
                <a:ea typeface="宋体" panose="02010600030101010101" pitchFamily="2" charset="-122"/>
              </a:endParaRPr>
            </a:p>
          </p:txBody>
        </p:sp>
        <p:sp>
          <p:nvSpPr>
            <p:cNvPr id="20500" name="文本框 24625"/>
            <p:cNvSpPr txBox="1"/>
            <p:nvPr/>
          </p:nvSpPr>
          <p:spPr>
            <a:xfrm>
              <a:off x="4320" y="2928"/>
              <a:ext cx="212" cy="231"/>
            </a:xfrm>
            <a:prstGeom prst="rect">
              <a:avLst/>
            </a:prstGeom>
            <a:noFill/>
            <a:ln w="9525">
              <a:noFill/>
            </a:ln>
          </p:spPr>
          <p:txBody>
            <a:bodyPr wrap="none" anchor="t" anchorCtr="0">
              <a:spAutoFit/>
            </a:bodyPr>
            <a:p>
              <a:pPr eaLnBrk="0" hangingPunct="0"/>
              <a:r>
                <a:rPr lang="en-US" altLang="zh-CN" sz="1800" b="0">
                  <a:latin typeface="Times New Roman" panose="02020603050405020304" pitchFamily="18" charset="0"/>
                  <a:ea typeface="宋体" panose="02010600030101010101" pitchFamily="2" charset="-122"/>
                </a:rPr>
                <a:t>r</a:t>
              </a:r>
              <a:r>
                <a:rPr lang="en-US" altLang="zh-CN" sz="1800" b="0" baseline="-25000">
                  <a:latin typeface="Times New Roman" panose="02020603050405020304" pitchFamily="18" charset="0"/>
                  <a:ea typeface="宋体" panose="02010600030101010101" pitchFamily="2" charset="-122"/>
                </a:rPr>
                <a:t>3</a:t>
              </a:r>
              <a:endParaRPr lang="en-US" altLang="zh-CN" sz="1800" b="0">
                <a:latin typeface="Times New Roman" panose="02020603050405020304" pitchFamily="18" charset="0"/>
                <a:ea typeface="宋体" panose="02010600030101010101" pitchFamily="2" charset="-122"/>
              </a:endParaRPr>
            </a:p>
          </p:txBody>
        </p:sp>
      </p:grpSp>
      <p:graphicFrame>
        <p:nvGraphicFramePr>
          <p:cNvPr id="9241" name="Object 25"/>
          <p:cNvGraphicFramePr/>
          <p:nvPr/>
        </p:nvGraphicFramePr>
        <p:xfrm>
          <a:off x="2865755" y="1496695"/>
          <a:ext cx="733425" cy="411480"/>
        </p:xfrm>
        <a:graphic>
          <a:graphicData uri="http://schemas.openxmlformats.org/presentationml/2006/ole">
            <mc:AlternateContent xmlns:mc="http://schemas.openxmlformats.org/markup-compatibility/2006">
              <mc:Choice xmlns:v="urn:schemas-microsoft-com:vml" Requires="v">
                <p:oleObj spid="_x0000_s3114" name="" r:id="rId1" imgW="190500" imgH="139700" progId="Equation.3">
                  <p:embed/>
                </p:oleObj>
              </mc:Choice>
              <mc:Fallback>
                <p:oleObj name="" r:id="rId1" imgW="190500" imgH="139700" progId="Equation.3">
                  <p:embed/>
                  <p:pic>
                    <p:nvPicPr>
                      <p:cNvPr id="0" name="图片 3113"/>
                      <p:cNvPicPr/>
                      <p:nvPr/>
                    </p:nvPicPr>
                    <p:blipFill>
                      <a:blip r:embed="rId2"/>
                      <a:stretch>
                        <a:fillRect/>
                      </a:stretch>
                    </p:blipFill>
                    <p:spPr>
                      <a:xfrm>
                        <a:off x="2865755" y="1496695"/>
                        <a:ext cx="733425" cy="411480"/>
                      </a:xfrm>
                      <a:prstGeom prst="rect">
                        <a:avLst/>
                      </a:prstGeom>
                      <a:noFill/>
                      <a:ln w="38100">
                        <a:noFill/>
                        <a:miter/>
                      </a:ln>
                    </p:spPr>
                  </p:pic>
                </p:oleObj>
              </mc:Fallback>
            </mc:AlternateContent>
          </a:graphicData>
        </a:graphic>
      </p:graphicFrame>
      <p:graphicFrame>
        <p:nvGraphicFramePr>
          <p:cNvPr id="9242" name="Object 26"/>
          <p:cNvGraphicFramePr/>
          <p:nvPr/>
        </p:nvGraphicFramePr>
        <p:xfrm>
          <a:off x="418783" y="5407502"/>
          <a:ext cx="2446655" cy="785495"/>
        </p:xfrm>
        <a:graphic>
          <a:graphicData uri="http://schemas.openxmlformats.org/presentationml/2006/ole">
            <mc:AlternateContent xmlns:mc="http://schemas.openxmlformats.org/markup-compatibility/2006">
              <mc:Choice xmlns:v="urn:schemas-microsoft-com:vml" Requires="v">
                <p:oleObj spid="_x0000_s3115" name="" r:id="rId3" imgW="1066800" imgH="342900" progId="Equation.3">
                  <p:embed/>
                </p:oleObj>
              </mc:Choice>
              <mc:Fallback>
                <p:oleObj name="" r:id="rId3" imgW="1066800" imgH="342900" progId="Equation.3">
                  <p:embed/>
                  <p:pic>
                    <p:nvPicPr>
                      <p:cNvPr id="0" name="图片 3114"/>
                      <p:cNvPicPr/>
                      <p:nvPr/>
                    </p:nvPicPr>
                    <p:blipFill>
                      <a:blip r:embed="rId4"/>
                      <a:stretch>
                        <a:fillRect/>
                      </a:stretch>
                    </p:blipFill>
                    <p:spPr>
                      <a:xfrm>
                        <a:off x="418783" y="5407502"/>
                        <a:ext cx="2446655" cy="785495"/>
                      </a:xfrm>
                      <a:prstGeom prst="rect">
                        <a:avLst/>
                      </a:prstGeom>
                      <a:noFill/>
                      <a:ln w="38100">
                        <a:noFill/>
                        <a:miter/>
                      </a:ln>
                    </p:spPr>
                  </p:pic>
                </p:oleObj>
              </mc:Fallback>
            </mc:AlternateContent>
          </a:graphicData>
        </a:graphic>
      </p:graphicFrame>
      <p:graphicFrame>
        <p:nvGraphicFramePr>
          <p:cNvPr id="4" name="Object 25"/>
          <p:cNvGraphicFramePr/>
          <p:nvPr/>
        </p:nvGraphicFramePr>
        <p:xfrm>
          <a:off x="3465830" y="1264285"/>
          <a:ext cx="767080" cy="820420"/>
        </p:xfrm>
        <a:graphic>
          <a:graphicData uri="http://schemas.openxmlformats.org/presentationml/2006/ole">
            <mc:AlternateContent xmlns:mc="http://schemas.openxmlformats.org/markup-compatibility/2006">
              <mc:Choice xmlns:v="urn:schemas-microsoft-com:vml" Requires="v">
                <p:oleObj spid="_x0000_s3116" name="" r:id="rId5" imgW="355600" imgH="393700" progId="Equation.3">
                  <p:embed/>
                </p:oleObj>
              </mc:Choice>
              <mc:Fallback>
                <p:oleObj name="" r:id="rId5" imgW="355600" imgH="393700" progId="Equation.3">
                  <p:embed/>
                  <p:pic>
                    <p:nvPicPr>
                      <p:cNvPr id="0" name="图片 3115"/>
                      <p:cNvPicPr/>
                      <p:nvPr/>
                    </p:nvPicPr>
                    <p:blipFill>
                      <a:blip r:embed="rId6"/>
                      <a:stretch>
                        <a:fillRect/>
                      </a:stretch>
                    </p:blipFill>
                    <p:spPr>
                      <a:xfrm>
                        <a:off x="3465830" y="1264285"/>
                        <a:ext cx="767080" cy="820420"/>
                      </a:xfrm>
                      <a:prstGeom prst="rect">
                        <a:avLst/>
                      </a:prstGeom>
                      <a:noFill/>
                      <a:ln w="38100">
                        <a:noFill/>
                        <a:miter/>
                      </a:ln>
                    </p:spPr>
                  </p:pic>
                </p:oleObj>
              </mc:Fallback>
            </mc:AlternateContent>
          </a:graphicData>
        </a:graphic>
      </p:graphicFrame>
      <p:graphicFrame>
        <p:nvGraphicFramePr>
          <p:cNvPr id="6" name="Object 25"/>
          <p:cNvGraphicFramePr/>
          <p:nvPr/>
        </p:nvGraphicFramePr>
        <p:xfrm>
          <a:off x="4335145" y="1449070"/>
          <a:ext cx="949325" cy="399415"/>
        </p:xfrm>
        <a:graphic>
          <a:graphicData uri="http://schemas.openxmlformats.org/presentationml/2006/ole">
            <mc:AlternateContent xmlns:mc="http://schemas.openxmlformats.org/markup-compatibility/2006">
              <mc:Choice xmlns:v="urn:schemas-microsoft-com:vml" Requires="v">
                <p:oleObj spid="_x0000_s3117" name="" r:id="rId7" imgW="279400" imgH="152400" progId="Equation.3">
                  <p:embed/>
                </p:oleObj>
              </mc:Choice>
              <mc:Fallback>
                <p:oleObj name="" r:id="rId7" imgW="279400" imgH="152400" progId="Equation.3">
                  <p:embed/>
                  <p:pic>
                    <p:nvPicPr>
                      <p:cNvPr id="0" name="图片 3116"/>
                      <p:cNvPicPr/>
                      <p:nvPr/>
                    </p:nvPicPr>
                    <p:blipFill>
                      <a:blip r:embed="rId8"/>
                      <a:stretch>
                        <a:fillRect/>
                      </a:stretch>
                    </p:blipFill>
                    <p:spPr>
                      <a:xfrm>
                        <a:off x="4335145" y="1449070"/>
                        <a:ext cx="949325" cy="39941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41"/>
                                        </p:tgtEl>
                                        <p:attrNameLst>
                                          <p:attrName>style.visibility</p:attrName>
                                        </p:attrNameLst>
                                      </p:cBhvr>
                                      <p:to>
                                        <p:strVal val="visible"/>
                                      </p:to>
                                    </p:set>
                                    <p:animEffect transition="in" filter="blinds(horizontal)">
                                      <p:cBhvr>
                                        <p:cTn id="7" dur="500"/>
                                        <p:tgtEl>
                                          <p:spTgt spid="92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602"/>
                                        </p:tgtEl>
                                        <p:attrNameLst>
                                          <p:attrName>style.visibility</p:attrName>
                                        </p:attrNameLst>
                                      </p:cBhvr>
                                      <p:to>
                                        <p:strVal val="visible"/>
                                      </p:to>
                                    </p:set>
                                    <p:animEffect transition="in" filter="wipe(left)">
                                      <p:cBhvr>
                                        <p:cTn id="22" dur="500"/>
                                        <p:tgtEl>
                                          <p:spTgt spid="246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500" fill="hold">
                                          <p:stCondLst>
                                            <p:cond delay="0"/>
                                          </p:stCondLst>
                                        </p:cTn>
                                        <p:tgtEl>
                                          <p:spTgt spid="24603"/>
                                        </p:tgtEl>
                                        <p:attrNameLst>
                                          <p:attrName>style.visibility</p:attrName>
                                        </p:attrNameLst>
                                      </p:cBhvr>
                                      <p:to>
                                        <p:strVal val="visible"/>
                                      </p:to>
                                    </p:set>
                                    <p:animEffect transition="in" filter="wipe(left)">
                                      <p:cBhvr>
                                        <p:cTn id="27" dur="500"/>
                                        <p:tgtEl>
                                          <p:spTgt spid="246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600"/>
                                        </p:tgtEl>
                                        <p:attrNameLst>
                                          <p:attrName>style.visibility</p:attrName>
                                        </p:attrNameLst>
                                      </p:cBhvr>
                                      <p:to>
                                        <p:strVal val="visible"/>
                                      </p:to>
                                    </p:set>
                                    <p:animEffect transition="in" filter="wipe(left)">
                                      <p:cBhvr>
                                        <p:cTn id="32" dur="500"/>
                                        <p:tgtEl>
                                          <p:spTgt spid="24600"/>
                                        </p:tgtEl>
                                      </p:cBhvr>
                                    </p:animEffec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9242"/>
                                        </p:tgtEl>
                                        <p:attrNameLst>
                                          <p:attrName>style.visibility</p:attrName>
                                        </p:attrNameLst>
                                      </p:cBhvr>
                                      <p:to>
                                        <p:strVal val="visible"/>
                                      </p:to>
                                    </p:set>
                                    <p:animEffect transition="in" filter="blinds(horizontal)">
                                      <p:cBhvr>
                                        <p:cTn id="36" dur="500"/>
                                        <p:tgtEl>
                                          <p:spTgt spid="924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615"/>
                                        </p:tgtEl>
                                        <p:attrNameLst>
                                          <p:attrName>style.visibility</p:attrName>
                                        </p:attrNameLst>
                                      </p:cBhvr>
                                      <p:to>
                                        <p:strVal val="visible"/>
                                      </p:to>
                                    </p:set>
                                    <p:animEffect transition="in" filter="wipe(left)">
                                      <p:cBhvr>
                                        <p:cTn id="46" dur="500"/>
                                        <p:tgtEl>
                                          <p:spTgt spid="24615"/>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4616"/>
                                        </p:tgtEl>
                                        <p:attrNameLst>
                                          <p:attrName>style.visibility</p:attrName>
                                        </p:attrNameLst>
                                      </p:cBhvr>
                                      <p:to>
                                        <p:strVal val="visible"/>
                                      </p:to>
                                    </p:set>
                                    <p:animEffect transition="in" filter="wipe(left)">
                                      <p:cBhvr>
                                        <p:cTn id="50" dur="500"/>
                                        <p:tgtEl>
                                          <p:spTgt spid="24616"/>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24617"/>
                                        </p:tgtEl>
                                        <p:attrNameLst>
                                          <p:attrName>style.visibility</p:attrName>
                                        </p:attrNameLst>
                                      </p:cBhvr>
                                      <p:to>
                                        <p:strVal val="visible"/>
                                      </p:to>
                                    </p:set>
                                    <p:animEffect transition="in" filter="wipe(left)">
                                      <p:cBhvr>
                                        <p:cTn id="54" dur="500"/>
                                        <p:tgtEl>
                                          <p:spTgt spid="24617"/>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4618"/>
                                        </p:tgtEl>
                                        <p:attrNameLst>
                                          <p:attrName>style.visibility</p:attrName>
                                        </p:attrNameLst>
                                      </p:cBhvr>
                                      <p:to>
                                        <p:strVal val="visible"/>
                                      </p:to>
                                    </p:set>
                                    <p:animEffect transition="in" filter="wipe(left)">
                                      <p:cBhvr>
                                        <p:cTn id="58" dur="500"/>
                                        <p:tgtEl>
                                          <p:spTgt spid="24618"/>
                                        </p:tgtEl>
                                      </p:cBhvr>
                                    </p:animEffect>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24619"/>
                                        </p:tgtEl>
                                        <p:attrNameLst>
                                          <p:attrName>style.visibility</p:attrName>
                                        </p:attrNameLst>
                                      </p:cBhvr>
                                      <p:to>
                                        <p:strVal val="visible"/>
                                      </p:to>
                                    </p:set>
                                    <p:animEffect transition="in" filter="wipe(left)">
                                      <p:cBhvr>
                                        <p:cTn id="62" dur="500"/>
                                        <p:tgtEl>
                                          <p:spTgt spid="24619"/>
                                        </p:tgtEl>
                                      </p:cBhvr>
                                    </p:animEffect>
                                  </p:childTnLst>
                                </p:cTn>
                              </p:par>
                            </p:childTnLst>
                          </p:cTn>
                        </p:par>
                        <p:par>
                          <p:cTn id="63" fill="hold">
                            <p:stCondLst>
                              <p:cond delay="2500"/>
                            </p:stCondLst>
                            <p:childTnLst>
                              <p:par>
                                <p:cTn id="64" presetID="22" presetClass="entr" presetSubtype="8" fill="hold" nodeType="after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left)">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0" grpId="0"/>
      <p:bldP spid="24602" grpId="0"/>
      <p:bldP spid="246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ext Box 49"/>
          <p:cNvSpPr txBox="1"/>
          <p:nvPr/>
        </p:nvSpPr>
        <p:spPr>
          <a:xfrm>
            <a:off x="1601788" y="46038"/>
            <a:ext cx="5580062" cy="644525"/>
          </a:xfrm>
          <a:prstGeom prst="rect">
            <a:avLst/>
          </a:prstGeom>
          <a:noFill/>
          <a:ln w="9525">
            <a:noFill/>
          </a:ln>
        </p:spPr>
        <p:txBody>
          <a:bodyPr anchor="t" anchorCtr="0">
            <a:spAutoFit/>
          </a:bodyPr>
          <a:p>
            <a:r>
              <a:rPr lang="en-US" altLang="zh-CN" sz="3600">
                <a:solidFill>
                  <a:srgbClr val="0000FF"/>
                </a:solidFill>
                <a:latin typeface="Arial" panose="020B0604020202020204" pitchFamily="34" charset="0"/>
                <a:ea typeface="宋体" panose="02010600030101010101" pitchFamily="2" charset="-122"/>
              </a:rPr>
              <a:t>§14-2</a:t>
            </a:r>
            <a:r>
              <a:rPr lang="zh-CN" altLang="en-US" sz="3600" dirty="0">
                <a:solidFill>
                  <a:srgbClr val="0000FF"/>
                </a:solidFill>
                <a:latin typeface="Arial" panose="020B0604020202020204" pitchFamily="34" charset="0"/>
                <a:ea typeface="宋体" panose="02010600030101010101" pitchFamily="2" charset="-122"/>
              </a:rPr>
              <a:t>　分波阵面干涉</a:t>
            </a:r>
            <a:endParaRPr lang="zh-CN" altLang="en-US" sz="3600" dirty="0">
              <a:solidFill>
                <a:srgbClr val="0000FF"/>
              </a:solidFill>
              <a:latin typeface="Arial" panose="020B0604020202020204" pitchFamily="34" charset="0"/>
              <a:ea typeface="宋体" panose="02010600030101010101" pitchFamily="2" charset="-122"/>
            </a:endParaRPr>
          </a:p>
        </p:txBody>
      </p:sp>
      <p:sp>
        <p:nvSpPr>
          <p:cNvPr id="12338" name="Text Box 50"/>
          <p:cNvSpPr txBox="1"/>
          <p:nvPr/>
        </p:nvSpPr>
        <p:spPr>
          <a:xfrm>
            <a:off x="250825" y="666750"/>
            <a:ext cx="3435350" cy="579438"/>
          </a:xfrm>
          <a:prstGeom prst="rect">
            <a:avLst/>
          </a:prstGeom>
          <a:noFill/>
          <a:ln w="9525">
            <a:noFill/>
          </a:ln>
        </p:spPr>
        <p:txBody>
          <a:bodyPr wrap="none" anchor="t" anchorCtr="0">
            <a:spAutoFit/>
          </a:bodyPr>
          <a:p>
            <a:pPr eaLnBrk="0" hangingPunct="0"/>
            <a:r>
              <a:rPr lang="zh-CN" altLang="en-US" sz="3200" dirty="0">
                <a:solidFill>
                  <a:srgbClr val="CC0000"/>
                </a:solidFill>
                <a:latin typeface="华文行楷" panose="02010800040101010101" pitchFamily="2" charset="-122"/>
                <a:ea typeface="华文行楷" panose="02010800040101010101" pitchFamily="2" charset="-122"/>
              </a:rPr>
              <a:t>一、杨氏双缝干涉</a:t>
            </a:r>
            <a:endParaRPr lang="zh-CN" altLang="en-US" sz="3200" b="0" dirty="0">
              <a:solidFill>
                <a:srgbClr val="CC0000"/>
              </a:solidFill>
              <a:latin typeface="华文行楷" panose="02010800040101010101" pitchFamily="2" charset="-122"/>
              <a:ea typeface="华文行楷" panose="02010800040101010101" pitchFamily="2" charset="-122"/>
            </a:endParaRPr>
          </a:p>
        </p:txBody>
      </p:sp>
      <p:sp>
        <p:nvSpPr>
          <p:cNvPr id="12339" name="Rectangle 51"/>
          <p:cNvSpPr/>
          <p:nvPr/>
        </p:nvSpPr>
        <p:spPr>
          <a:xfrm>
            <a:off x="179388" y="1235075"/>
            <a:ext cx="6661150" cy="1260475"/>
          </a:xfrm>
          <a:prstGeom prst="rect">
            <a:avLst/>
          </a:prstGeom>
          <a:noFill/>
          <a:ln w="9525">
            <a:noFill/>
          </a:ln>
        </p:spPr>
        <p:txBody>
          <a:bodyPr wrap="square" anchor="t" anchorCtr="0">
            <a:spAutoFit/>
          </a:bodyPr>
          <a:p>
            <a:r>
              <a:rPr lang="en-US" altLang="zh-CN">
                <a:latin typeface="楷体_GB2312" panose="02010609030101010101" pitchFamily="49" charset="-122"/>
                <a:ea typeface="楷体_GB2312" panose="02010609030101010101" pitchFamily="49" charset="-122"/>
              </a:rPr>
              <a:t> </a:t>
            </a:r>
            <a:r>
              <a:rPr lang="en-US" altLang="zh-CN" sz="2400">
                <a:latin typeface="楷体_GB2312" panose="02010609030101010101" pitchFamily="49" charset="-122"/>
                <a:ea typeface="楷体_GB2312" panose="02010609030101010101" pitchFamily="49" charset="-122"/>
              </a:rPr>
              <a:t>  1801</a:t>
            </a:r>
            <a:r>
              <a:rPr lang="zh-CN" altLang="en-US" sz="2400" dirty="0">
                <a:latin typeface="楷体_GB2312" panose="02010609030101010101" pitchFamily="49" charset="-122"/>
                <a:ea typeface="楷体_GB2312" panose="02010609030101010101" pitchFamily="49" charset="-122"/>
              </a:rPr>
              <a:t>年，英国人托马斯</a:t>
            </a:r>
            <a:r>
              <a:rPr lang="zh-CN" altLang="en-US" sz="2400" dirty="0">
                <a:latin typeface="楷体_GB2312" panose="02010609030101010101" pitchFamily="49" charset="-122"/>
                <a:ea typeface="楷体_GB2312" panose="02010609030101010101" pitchFamily="49" charset="-122"/>
                <a:sym typeface="Symbol" panose="05050102010706020507" pitchFamily="18" charset="2"/>
              </a:rPr>
              <a:t></a:t>
            </a:r>
            <a:r>
              <a:rPr lang="zh-CN" altLang="en-US" sz="2400" dirty="0">
                <a:latin typeface="楷体_GB2312" panose="02010609030101010101" pitchFamily="49" charset="-122"/>
                <a:ea typeface="楷体_GB2312" panose="02010609030101010101" pitchFamily="49" charset="-122"/>
              </a:rPr>
              <a:t>杨首次从实验获得了两列相干的光波，观察到了光的干涉现象，为</a:t>
            </a:r>
            <a:r>
              <a:rPr lang="zh-CN" altLang="en-US" sz="2400" dirty="0">
                <a:latin typeface="楷体_GB2312" panose="02010609030101010101" pitchFamily="49" charset="-122"/>
                <a:ea typeface="楷体_GB2312" panose="02010609030101010101" pitchFamily="49" charset="-122"/>
                <a:sym typeface="Symbol" panose="05050102010706020507" pitchFamily="18" charset="2"/>
              </a:rPr>
              <a:t>光的波动学说建立确定了坚实的实验基础。</a:t>
            </a:r>
            <a:endParaRPr lang="zh-CN" altLang="en-US" sz="2400" dirty="0">
              <a:latin typeface="楷体_GB2312" panose="02010609030101010101" pitchFamily="49" charset="-122"/>
              <a:ea typeface="楷体_GB2312" panose="02010609030101010101" pitchFamily="49" charset="-122"/>
              <a:sym typeface="Symbol" panose="05050102010706020507" pitchFamily="18" charset="2"/>
            </a:endParaRPr>
          </a:p>
        </p:txBody>
      </p:sp>
      <p:grpSp>
        <p:nvGrpSpPr>
          <p:cNvPr id="2" name="Group 63"/>
          <p:cNvGrpSpPr/>
          <p:nvPr/>
        </p:nvGrpSpPr>
        <p:grpSpPr>
          <a:xfrm>
            <a:off x="285750" y="3000375"/>
            <a:ext cx="4500563" cy="3286125"/>
            <a:chOff x="1123" y="1905"/>
            <a:chExt cx="2835" cy="2070"/>
          </a:xfrm>
        </p:grpSpPr>
        <p:grpSp>
          <p:nvGrpSpPr>
            <p:cNvPr id="22533" name="Group 56"/>
            <p:cNvGrpSpPr/>
            <p:nvPr/>
          </p:nvGrpSpPr>
          <p:grpSpPr>
            <a:xfrm>
              <a:off x="1463" y="1905"/>
              <a:ext cx="2495" cy="1765"/>
              <a:chOff x="1009" y="2103"/>
              <a:chExt cx="2495" cy="1765"/>
            </a:xfrm>
          </p:grpSpPr>
          <p:pic>
            <p:nvPicPr>
              <p:cNvPr id="22534" name="Picture 52" descr="波的干涉"/>
              <p:cNvPicPr>
                <a:picLocks noChangeAspect="1"/>
              </p:cNvPicPr>
              <p:nvPr/>
            </p:nvPicPr>
            <p:blipFill>
              <a:blip r:embed="rId1"/>
              <a:stretch>
                <a:fillRect/>
              </a:stretch>
            </p:blipFill>
            <p:spPr>
              <a:xfrm>
                <a:off x="1009" y="2103"/>
                <a:ext cx="2353" cy="1765"/>
              </a:xfrm>
              <a:prstGeom prst="rect">
                <a:avLst/>
              </a:prstGeom>
              <a:noFill/>
              <a:ln w="9525">
                <a:noFill/>
              </a:ln>
            </p:spPr>
          </p:pic>
          <p:pic>
            <p:nvPicPr>
              <p:cNvPr id="22535" name="Picture 54" descr="双缝干涉—红光"/>
              <p:cNvPicPr>
                <a:picLocks noChangeAspect="1"/>
              </p:cNvPicPr>
              <p:nvPr/>
            </p:nvPicPr>
            <p:blipFill>
              <a:blip r:embed="rId2"/>
              <a:stretch>
                <a:fillRect/>
              </a:stretch>
            </p:blipFill>
            <p:spPr>
              <a:xfrm>
                <a:off x="3135" y="2103"/>
                <a:ext cx="369" cy="1758"/>
              </a:xfrm>
              <a:prstGeom prst="rect">
                <a:avLst/>
              </a:prstGeom>
              <a:noFill/>
              <a:ln w="9525">
                <a:noFill/>
              </a:ln>
            </p:spPr>
          </p:pic>
        </p:grpSp>
        <p:sp>
          <p:nvSpPr>
            <p:cNvPr id="22536" name="Rectangle 60"/>
            <p:cNvSpPr/>
            <p:nvPr/>
          </p:nvSpPr>
          <p:spPr>
            <a:xfrm>
              <a:off x="3606" y="3617"/>
              <a:ext cx="288" cy="327"/>
            </a:xfrm>
            <a:prstGeom prst="rect">
              <a:avLst/>
            </a:prstGeom>
            <a:noFill/>
            <a:ln w="9525">
              <a:noFill/>
            </a:ln>
          </p:spPr>
          <p:txBody>
            <a:bodyPr anchor="t" anchorCtr="0">
              <a:spAutoFit/>
            </a:bodyPr>
            <a:p>
              <a:pPr eaLnBrk="0" hangingPunct="0"/>
              <a:r>
                <a:rPr lang="zh-CN" altLang="en-US" dirty="0">
                  <a:solidFill>
                    <a:srgbClr val="0000CC"/>
                  </a:solidFill>
                  <a:latin typeface="Century Schoolbook" panose="02040604050505020304" pitchFamily="18" charset="0"/>
                  <a:ea typeface="楷体_GB2312" panose="02010609030101010101" pitchFamily="49" charset="-122"/>
                </a:rPr>
                <a:t>屏</a:t>
              </a:r>
              <a:endParaRPr lang="zh-CN" altLang="en-US" dirty="0">
                <a:solidFill>
                  <a:srgbClr val="0000CC"/>
                </a:solidFill>
                <a:latin typeface="Century Schoolbook" panose="02040604050505020304" pitchFamily="18" charset="0"/>
                <a:ea typeface="楷体_GB2312" panose="02010609030101010101" pitchFamily="49" charset="-122"/>
              </a:endParaRPr>
            </a:p>
          </p:txBody>
        </p:sp>
        <p:sp>
          <p:nvSpPr>
            <p:cNvPr id="22537" name="Rectangle 61"/>
            <p:cNvSpPr/>
            <p:nvPr/>
          </p:nvSpPr>
          <p:spPr>
            <a:xfrm>
              <a:off x="2070" y="3645"/>
              <a:ext cx="855" cy="330"/>
            </a:xfrm>
            <a:prstGeom prst="rect">
              <a:avLst/>
            </a:prstGeom>
            <a:noFill/>
            <a:ln w="9525">
              <a:noFill/>
            </a:ln>
          </p:spPr>
          <p:txBody>
            <a:bodyPr anchor="t" anchorCtr="0">
              <a:spAutoFit/>
            </a:bodyPr>
            <a:p>
              <a:r>
                <a:rPr lang="zh-CN" altLang="en-US" dirty="0">
                  <a:solidFill>
                    <a:srgbClr val="0000CC"/>
                  </a:solidFill>
                  <a:latin typeface="Arial" panose="020B0604020202020204" pitchFamily="34" charset="0"/>
                  <a:ea typeface="宋体" panose="02010600030101010101" pitchFamily="2" charset="-122"/>
                </a:rPr>
                <a:t>双缝</a:t>
              </a:r>
              <a:endParaRPr lang="zh-CN" altLang="en-US" dirty="0">
                <a:solidFill>
                  <a:srgbClr val="0000CC"/>
                </a:solidFill>
                <a:latin typeface="Arial" panose="020B0604020202020204" pitchFamily="34" charset="0"/>
                <a:ea typeface="宋体" panose="02010600030101010101" pitchFamily="2" charset="-122"/>
              </a:endParaRPr>
            </a:p>
          </p:txBody>
        </p:sp>
        <p:sp>
          <p:nvSpPr>
            <p:cNvPr id="22538" name="Rectangle 62"/>
            <p:cNvSpPr/>
            <p:nvPr/>
          </p:nvSpPr>
          <p:spPr>
            <a:xfrm>
              <a:off x="1123" y="2358"/>
              <a:ext cx="284" cy="865"/>
            </a:xfrm>
            <a:prstGeom prst="rect">
              <a:avLst/>
            </a:prstGeom>
            <a:noFill/>
            <a:ln w="9525">
              <a:noFill/>
            </a:ln>
          </p:spPr>
          <p:txBody>
            <a:bodyPr anchor="t" anchorCtr="0">
              <a:spAutoFit/>
            </a:bodyPr>
            <a:p>
              <a:r>
                <a:rPr lang="zh-CN" altLang="en-US" dirty="0">
                  <a:solidFill>
                    <a:srgbClr val="0000CC"/>
                  </a:solidFill>
                  <a:latin typeface="Arial" panose="020B0604020202020204" pitchFamily="34" charset="0"/>
                  <a:ea typeface="宋体" panose="02010600030101010101" pitchFamily="2" charset="-122"/>
                </a:rPr>
                <a:t>点光源</a:t>
              </a:r>
              <a:endParaRPr lang="zh-CN" altLang="en-US" dirty="0">
                <a:solidFill>
                  <a:srgbClr val="0000CC"/>
                </a:solidFill>
                <a:latin typeface="Arial" panose="020B0604020202020204" pitchFamily="34" charset="0"/>
                <a:ea typeface="宋体" panose="02010600030101010101" pitchFamily="2" charset="-122"/>
              </a:endParaRPr>
            </a:p>
          </p:txBody>
        </p:sp>
      </p:grpSp>
      <p:pic>
        <p:nvPicPr>
          <p:cNvPr id="62478" name="Picture 14" descr="http://p4.qhmsg.com/t0145ad6ab7718a234c.jpg"/>
          <p:cNvPicPr>
            <a:picLocks noChangeAspect="1"/>
          </p:cNvPicPr>
          <p:nvPr/>
        </p:nvPicPr>
        <p:blipFill>
          <a:blip r:embed="rId3"/>
          <a:stretch>
            <a:fillRect/>
          </a:stretch>
        </p:blipFill>
        <p:spPr>
          <a:xfrm>
            <a:off x="5214938" y="3033713"/>
            <a:ext cx="3640137" cy="2752725"/>
          </a:xfrm>
          <a:prstGeom prst="rect">
            <a:avLst/>
          </a:prstGeom>
          <a:noFill/>
          <a:ln w="9525">
            <a:noFill/>
          </a:ln>
        </p:spPr>
      </p:pic>
      <p:pic>
        <p:nvPicPr>
          <p:cNvPr id="22540" name="图片 2"/>
          <p:cNvPicPr>
            <a:picLocks noChangeAspect="1"/>
          </p:cNvPicPr>
          <p:nvPr/>
        </p:nvPicPr>
        <p:blipFill>
          <a:blip r:embed="rId4"/>
          <a:stretch>
            <a:fillRect/>
          </a:stretch>
        </p:blipFill>
        <p:spPr>
          <a:xfrm>
            <a:off x="7127875" y="22225"/>
            <a:ext cx="1941513" cy="26304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38"/>
                                        </p:tgtEl>
                                        <p:attrNameLst>
                                          <p:attrName>style.visibility</p:attrName>
                                        </p:attrNameLst>
                                      </p:cBhvr>
                                      <p:to>
                                        <p:strVal val="visible"/>
                                      </p:to>
                                    </p:set>
                                    <p:animEffect transition="in" filter="wipe(left)">
                                      <p:cBhvr>
                                        <p:cTn id="7" dur="500"/>
                                        <p:tgtEl>
                                          <p:spTgt spid="123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39"/>
                                        </p:tgtEl>
                                        <p:attrNameLst>
                                          <p:attrName>style.visibility</p:attrName>
                                        </p:attrNameLst>
                                      </p:cBhvr>
                                      <p:to>
                                        <p:strVal val="visible"/>
                                      </p:to>
                                    </p:set>
                                    <p:animEffect transition="in" filter="wipe(left)">
                                      <p:cBhvr>
                                        <p:cTn id="12" dur="500"/>
                                        <p:tgtEl>
                                          <p:spTgt spid="123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2478"/>
                                        </p:tgtEl>
                                        <p:attrNameLst>
                                          <p:attrName>style.visibility</p:attrName>
                                        </p:attrNameLst>
                                      </p:cBhvr>
                                      <p:to>
                                        <p:strVal val="visible"/>
                                      </p:to>
                                    </p:set>
                                    <p:animEffect transition="in" filter="blinds(horizontal)">
                                      <p:cBhvr>
                                        <p:cTn id="17" dur="500"/>
                                        <p:tgtEl>
                                          <p:spTgt spid="62478"/>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000000"/>
                                          </p:val>
                                        </p:tav>
                                        <p:tav tm="100000">
                                          <p:val>
                                            <p:strVal val="#ppt_w"/>
                                          </p:val>
                                        </p:tav>
                                      </p:tavLst>
                                    </p:anim>
                                    <p:anim calcmode="lin" valueType="num">
                                      <p:cBhvr>
                                        <p:cTn id="2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8" grpId="0"/>
      <p:bldP spid="123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1"/>
          <p:cNvPicPr>
            <a:picLocks noChangeAspect="1"/>
          </p:cNvPicPr>
          <p:nvPr/>
        </p:nvPicPr>
        <p:blipFill>
          <a:blip r:embed="rId1"/>
          <a:stretch>
            <a:fillRect/>
          </a:stretch>
        </p:blipFill>
        <p:spPr>
          <a:xfrm>
            <a:off x="534988" y="606425"/>
            <a:ext cx="7524750" cy="56451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6"/>
          <p:cNvSpPr/>
          <p:nvPr/>
        </p:nvSpPr>
        <p:spPr>
          <a:xfrm>
            <a:off x="412750" y="1009650"/>
            <a:ext cx="7543800" cy="3429000"/>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4578" name="Rectangle 7" descr="深色下对角线"/>
          <p:cNvSpPr/>
          <p:nvPr/>
        </p:nvSpPr>
        <p:spPr>
          <a:xfrm>
            <a:off x="2012950" y="1771650"/>
            <a:ext cx="76200" cy="838200"/>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4579" name="Rectangle 8" descr="深色下对角线"/>
          <p:cNvSpPr/>
          <p:nvPr/>
        </p:nvSpPr>
        <p:spPr>
          <a:xfrm>
            <a:off x="2012950" y="2762250"/>
            <a:ext cx="76200" cy="838200"/>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4580" name="Rectangle 9" descr="深色下对角线"/>
          <p:cNvSpPr/>
          <p:nvPr/>
        </p:nvSpPr>
        <p:spPr>
          <a:xfrm>
            <a:off x="2927350" y="1390650"/>
            <a:ext cx="76200" cy="838200"/>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4581" name="Rectangle 10" descr="深色下对角线"/>
          <p:cNvSpPr/>
          <p:nvPr/>
        </p:nvSpPr>
        <p:spPr>
          <a:xfrm>
            <a:off x="2927350" y="3143250"/>
            <a:ext cx="76200" cy="914400"/>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3562" name="Line 11"/>
          <p:cNvSpPr/>
          <p:nvPr/>
        </p:nvSpPr>
        <p:spPr>
          <a:xfrm>
            <a:off x="1784350" y="2686050"/>
            <a:ext cx="5934075" cy="0"/>
          </a:xfrm>
          <a:prstGeom prst="line">
            <a:avLst/>
          </a:prstGeom>
          <a:ln w="19050" cap="flat" cmpd="sng">
            <a:solidFill>
              <a:srgbClr val="000000"/>
            </a:solidFill>
            <a:prstDash val="lgDashDot"/>
            <a:round/>
            <a:headEnd type="none" w="med" len="med"/>
            <a:tailEnd type="none" w="med" len="med"/>
          </a:ln>
        </p:spPr>
      </p:sp>
      <p:sp>
        <p:nvSpPr>
          <p:cNvPr id="24583" name="Rectangle 12" descr="深色下对角线"/>
          <p:cNvSpPr/>
          <p:nvPr/>
        </p:nvSpPr>
        <p:spPr>
          <a:xfrm>
            <a:off x="6965950" y="1162050"/>
            <a:ext cx="76200" cy="2971800"/>
          </a:xfrm>
          <a:prstGeom prst="rect">
            <a:avLst/>
          </a:prstGeom>
          <a:blipFill rotWithShape="0">
            <a:blip r:embed="rId2"/>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3564" name="Line 13"/>
          <p:cNvSpPr/>
          <p:nvPr/>
        </p:nvSpPr>
        <p:spPr>
          <a:xfrm flipV="1">
            <a:off x="3051175" y="1619250"/>
            <a:ext cx="3962400" cy="1066800"/>
          </a:xfrm>
          <a:prstGeom prst="line">
            <a:avLst/>
          </a:prstGeom>
          <a:ln w="19050" cap="flat" cmpd="sng">
            <a:solidFill>
              <a:srgbClr val="0000FF"/>
            </a:solidFill>
            <a:prstDash val="dash"/>
            <a:round/>
            <a:headEnd type="none" w="med" len="med"/>
            <a:tailEnd type="none" w="med" len="med"/>
          </a:ln>
        </p:spPr>
      </p:sp>
      <p:graphicFrame>
        <p:nvGraphicFramePr>
          <p:cNvPr id="23565" name="Object 14"/>
          <p:cNvGraphicFramePr>
            <a:graphicFrameLocks noChangeAspect="1"/>
          </p:cNvGraphicFramePr>
          <p:nvPr/>
        </p:nvGraphicFramePr>
        <p:xfrm>
          <a:off x="1633538" y="2228850"/>
          <a:ext cx="379412" cy="533400"/>
        </p:xfrm>
        <a:graphic>
          <a:graphicData uri="http://schemas.openxmlformats.org/presentationml/2006/ole">
            <mc:AlternateContent xmlns:mc="http://schemas.openxmlformats.org/markup-compatibility/2006">
              <mc:Choice xmlns:v="urn:schemas-microsoft-com:vml" Requires="v">
                <p:oleObj spid="_x0000_s3125" name="" r:id="rId3" imgW="102235" imgH="140970" progId="Equation.3">
                  <p:embed/>
                </p:oleObj>
              </mc:Choice>
              <mc:Fallback>
                <p:oleObj name="" r:id="rId3" imgW="102235" imgH="140970" progId="Equation.3">
                  <p:embed/>
                  <p:pic>
                    <p:nvPicPr>
                      <p:cNvPr id="0" name="图片 3124"/>
                      <p:cNvPicPr/>
                      <p:nvPr/>
                    </p:nvPicPr>
                    <p:blipFill>
                      <a:blip r:embed="rId4"/>
                      <a:stretch>
                        <a:fillRect/>
                      </a:stretch>
                    </p:blipFill>
                    <p:spPr>
                      <a:xfrm>
                        <a:off x="1633538" y="2228850"/>
                        <a:ext cx="379412" cy="533400"/>
                      </a:xfrm>
                      <a:prstGeom prst="rect">
                        <a:avLst/>
                      </a:prstGeom>
                      <a:noFill/>
                      <a:ln w="38100">
                        <a:noFill/>
                        <a:miter/>
                      </a:ln>
                    </p:spPr>
                  </p:pic>
                </p:oleObj>
              </mc:Fallback>
            </mc:AlternateContent>
          </a:graphicData>
        </a:graphic>
      </p:graphicFrame>
      <p:sp>
        <p:nvSpPr>
          <p:cNvPr id="23566" name="Line 15"/>
          <p:cNvSpPr/>
          <p:nvPr/>
        </p:nvSpPr>
        <p:spPr>
          <a:xfrm>
            <a:off x="7042150" y="1619250"/>
            <a:ext cx="381000" cy="0"/>
          </a:xfrm>
          <a:prstGeom prst="line">
            <a:avLst/>
          </a:prstGeom>
          <a:ln w="12700" cap="flat" cmpd="sng">
            <a:solidFill>
              <a:srgbClr val="000000"/>
            </a:solidFill>
            <a:prstDash val="dash"/>
            <a:round/>
            <a:headEnd type="none" w="med" len="med"/>
            <a:tailEnd type="none" w="med" len="med"/>
          </a:ln>
        </p:spPr>
      </p:sp>
      <p:sp>
        <p:nvSpPr>
          <p:cNvPr id="23567" name="Line 16"/>
          <p:cNvSpPr/>
          <p:nvPr/>
        </p:nvSpPr>
        <p:spPr>
          <a:xfrm>
            <a:off x="7270750" y="1619250"/>
            <a:ext cx="0" cy="1066800"/>
          </a:xfrm>
          <a:prstGeom prst="line">
            <a:avLst/>
          </a:prstGeom>
          <a:ln w="28575" cap="flat" cmpd="sng">
            <a:solidFill>
              <a:srgbClr val="FF33CC"/>
            </a:solidFill>
            <a:prstDash val="dash"/>
            <a:round/>
            <a:headEnd type="triangle" w="sm" len="lg"/>
            <a:tailEnd type="triangle" w="sm" len="lg"/>
          </a:ln>
        </p:spPr>
      </p:sp>
      <p:graphicFrame>
        <p:nvGraphicFramePr>
          <p:cNvPr id="23568" name="Object 15"/>
          <p:cNvGraphicFramePr>
            <a:graphicFrameLocks noChangeAspect="1"/>
          </p:cNvGraphicFramePr>
          <p:nvPr/>
        </p:nvGraphicFramePr>
        <p:xfrm>
          <a:off x="7305675" y="1995488"/>
          <a:ext cx="342900" cy="371475"/>
        </p:xfrm>
        <a:graphic>
          <a:graphicData uri="http://schemas.openxmlformats.org/presentationml/2006/ole">
            <mc:AlternateContent xmlns:mc="http://schemas.openxmlformats.org/markup-compatibility/2006">
              <mc:Choice xmlns:v="urn:schemas-microsoft-com:vml" Requires="v">
                <p:oleObj spid="_x0000_s3126" name="" r:id="rId5" imgW="178435" imgH="191770" progId="Equation.3">
                  <p:embed/>
                </p:oleObj>
              </mc:Choice>
              <mc:Fallback>
                <p:oleObj name="" r:id="rId5" imgW="178435" imgH="191770" progId="Equation.3">
                  <p:embed/>
                  <p:pic>
                    <p:nvPicPr>
                      <p:cNvPr id="0" name="图片 3125"/>
                      <p:cNvPicPr/>
                      <p:nvPr/>
                    </p:nvPicPr>
                    <p:blipFill>
                      <a:blip r:embed="rId6"/>
                      <a:stretch>
                        <a:fillRect/>
                      </a:stretch>
                    </p:blipFill>
                    <p:spPr>
                      <a:xfrm>
                        <a:off x="7305675" y="1995488"/>
                        <a:ext cx="342900" cy="371475"/>
                      </a:xfrm>
                      <a:prstGeom prst="rect">
                        <a:avLst/>
                      </a:prstGeom>
                      <a:noFill/>
                      <a:ln w="38100">
                        <a:noFill/>
                        <a:miter/>
                      </a:ln>
                    </p:spPr>
                  </p:pic>
                </p:oleObj>
              </mc:Fallback>
            </mc:AlternateContent>
          </a:graphicData>
        </a:graphic>
      </p:graphicFrame>
      <p:graphicFrame>
        <p:nvGraphicFramePr>
          <p:cNvPr id="23569" name="Object 16"/>
          <p:cNvGraphicFramePr>
            <a:graphicFrameLocks noChangeAspect="1"/>
          </p:cNvGraphicFramePr>
          <p:nvPr/>
        </p:nvGraphicFramePr>
        <p:xfrm>
          <a:off x="7124700" y="2686050"/>
          <a:ext cx="288925" cy="304800"/>
        </p:xfrm>
        <a:graphic>
          <a:graphicData uri="http://schemas.openxmlformats.org/presentationml/2006/ole">
            <mc:AlternateContent xmlns:mc="http://schemas.openxmlformats.org/markup-compatibility/2006">
              <mc:Choice xmlns:v="urn:schemas-microsoft-com:vml" Requires="v">
                <p:oleObj spid="_x0000_s3127" name="" r:id="rId7" imgW="165735" imgH="191770" progId="Equation.3">
                  <p:embed/>
                </p:oleObj>
              </mc:Choice>
              <mc:Fallback>
                <p:oleObj name="" r:id="rId7" imgW="165735" imgH="191770" progId="Equation.3">
                  <p:embed/>
                  <p:pic>
                    <p:nvPicPr>
                      <p:cNvPr id="0" name="图片 3126"/>
                      <p:cNvPicPr/>
                      <p:nvPr/>
                    </p:nvPicPr>
                    <p:blipFill>
                      <a:blip r:embed="rId8"/>
                      <a:stretch>
                        <a:fillRect/>
                      </a:stretch>
                    </p:blipFill>
                    <p:spPr>
                      <a:xfrm>
                        <a:off x="7124700" y="2686050"/>
                        <a:ext cx="288925" cy="304800"/>
                      </a:xfrm>
                      <a:prstGeom prst="rect">
                        <a:avLst/>
                      </a:prstGeom>
                      <a:noFill/>
                      <a:ln w="38100">
                        <a:noFill/>
                        <a:miter/>
                      </a:ln>
                    </p:spPr>
                  </p:pic>
                </p:oleObj>
              </mc:Fallback>
            </mc:AlternateContent>
          </a:graphicData>
        </a:graphic>
      </p:graphicFrame>
      <p:graphicFrame>
        <p:nvGraphicFramePr>
          <p:cNvPr id="23570" name="Object 17"/>
          <p:cNvGraphicFramePr>
            <a:graphicFrameLocks noChangeAspect="1"/>
          </p:cNvGraphicFramePr>
          <p:nvPr/>
        </p:nvGraphicFramePr>
        <p:xfrm>
          <a:off x="2813050" y="4057650"/>
          <a:ext cx="425450" cy="419100"/>
        </p:xfrm>
        <a:graphic>
          <a:graphicData uri="http://schemas.openxmlformats.org/presentationml/2006/ole">
            <mc:AlternateContent xmlns:mc="http://schemas.openxmlformats.org/markup-compatibility/2006">
              <mc:Choice xmlns:v="urn:schemas-microsoft-com:vml" Requires="v">
                <p:oleObj spid="_x0000_s3128" name="" r:id="rId9" imgW="165735" imgH="140335" progId="Equation.DSMT4">
                  <p:embed/>
                </p:oleObj>
              </mc:Choice>
              <mc:Fallback>
                <p:oleObj name="" r:id="rId9" imgW="165735" imgH="140335" progId="Equation.DSMT4">
                  <p:embed/>
                  <p:pic>
                    <p:nvPicPr>
                      <p:cNvPr id="0" name="图片 3127"/>
                      <p:cNvPicPr/>
                      <p:nvPr/>
                    </p:nvPicPr>
                    <p:blipFill>
                      <a:blip r:embed="rId10"/>
                      <a:stretch>
                        <a:fillRect/>
                      </a:stretch>
                    </p:blipFill>
                    <p:spPr>
                      <a:xfrm>
                        <a:off x="2813050" y="4057650"/>
                        <a:ext cx="425450" cy="419100"/>
                      </a:xfrm>
                      <a:prstGeom prst="rect">
                        <a:avLst/>
                      </a:prstGeom>
                      <a:noFill/>
                      <a:ln w="38100">
                        <a:noFill/>
                        <a:miter/>
                      </a:ln>
                    </p:spPr>
                  </p:pic>
                </p:oleObj>
              </mc:Fallback>
            </mc:AlternateContent>
          </a:graphicData>
        </a:graphic>
      </p:graphicFrame>
      <p:graphicFrame>
        <p:nvGraphicFramePr>
          <p:cNvPr id="23571" name="Object 18"/>
          <p:cNvGraphicFramePr>
            <a:graphicFrameLocks noChangeAspect="1"/>
          </p:cNvGraphicFramePr>
          <p:nvPr/>
        </p:nvGraphicFramePr>
        <p:xfrm>
          <a:off x="6705600" y="1290638"/>
          <a:ext cx="254000" cy="276225"/>
        </p:xfrm>
        <a:graphic>
          <a:graphicData uri="http://schemas.openxmlformats.org/presentationml/2006/ole">
            <mc:AlternateContent xmlns:mc="http://schemas.openxmlformats.org/markup-compatibility/2006">
              <mc:Choice xmlns:v="urn:schemas-microsoft-com:vml" Requires="v">
                <p:oleObj spid="_x0000_s3129" name="" r:id="rId11" imgW="153035" imgH="165735" progId="Equation.DSMT4">
                  <p:embed/>
                </p:oleObj>
              </mc:Choice>
              <mc:Fallback>
                <p:oleObj name="" r:id="rId11" imgW="153035" imgH="165735" progId="Equation.DSMT4">
                  <p:embed/>
                  <p:pic>
                    <p:nvPicPr>
                      <p:cNvPr id="0" name="图片 3128"/>
                      <p:cNvPicPr/>
                      <p:nvPr/>
                    </p:nvPicPr>
                    <p:blipFill>
                      <a:blip r:embed="rId12"/>
                      <a:stretch>
                        <a:fillRect/>
                      </a:stretch>
                    </p:blipFill>
                    <p:spPr>
                      <a:xfrm>
                        <a:off x="6705600" y="1290638"/>
                        <a:ext cx="254000" cy="276225"/>
                      </a:xfrm>
                      <a:prstGeom prst="rect">
                        <a:avLst/>
                      </a:prstGeom>
                      <a:noFill/>
                      <a:ln w="38100">
                        <a:noFill/>
                        <a:miter/>
                      </a:ln>
                    </p:spPr>
                  </p:pic>
                </p:oleObj>
              </mc:Fallback>
            </mc:AlternateContent>
          </a:graphicData>
        </a:graphic>
      </p:graphicFrame>
      <p:sp>
        <p:nvSpPr>
          <p:cNvPr id="24592" name="Text Box 21"/>
          <p:cNvSpPr txBox="1"/>
          <p:nvPr/>
        </p:nvSpPr>
        <p:spPr>
          <a:xfrm>
            <a:off x="403225" y="1009650"/>
            <a:ext cx="682625" cy="3429000"/>
          </a:xfrm>
          <a:prstGeom prst="rect">
            <a:avLst/>
          </a:prstGeom>
          <a:gradFill rotWithShape="0">
            <a:gsLst>
              <a:gs pos="0">
                <a:srgbClr val="FFF3FF"/>
              </a:gs>
              <a:gs pos="50000">
                <a:srgbClr val="FFFFFF"/>
              </a:gs>
              <a:gs pos="100000">
                <a:srgbClr val="FFF3FF"/>
              </a:gs>
            </a:gsLst>
            <a:lin ang="5400000" scaled="1"/>
            <a:tileRect/>
          </a:gradFill>
          <a:ln w="19050" cap="flat" cmpd="sng">
            <a:solidFill>
              <a:srgbClr val="CC00CC"/>
            </a:solidFill>
            <a:prstDash val="solid"/>
            <a:miter/>
            <a:headEnd type="none" w="med" len="med"/>
            <a:tailEnd type="none" w="med" len="med"/>
          </a:ln>
        </p:spPr>
        <p:txBody>
          <a:bodyPr anchor="t" anchorCtr="0"/>
          <a:p>
            <a:pPr algn="ctr">
              <a:spcBef>
                <a:spcPct val="50000"/>
              </a:spcBef>
            </a:pPr>
            <a:endParaRPr lang="en-US" altLang="zh-CN" sz="3200">
              <a:solidFill>
                <a:srgbClr val="1C1C1C"/>
              </a:solidFill>
              <a:latin typeface="Arial" panose="020B0604020202020204" pitchFamily="34" charset="0"/>
              <a:ea typeface="宋体" panose="02010600030101010101" pitchFamily="2" charset="-122"/>
            </a:endParaRPr>
          </a:p>
          <a:p>
            <a:pPr algn="ctr">
              <a:spcBef>
                <a:spcPct val="50000"/>
              </a:spcBef>
            </a:pPr>
            <a:r>
              <a:rPr lang="zh-CN" altLang="en-US" sz="3200" dirty="0">
                <a:solidFill>
                  <a:srgbClr val="1C1C1C"/>
                </a:solidFill>
                <a:latin typeface="Arial" panose="020B0604020202020204" pitchFamily="34" charset="0"/>
                <a:ea typeface="宋体" panose="02010600030101010101" pitchFamily="2" charset="-122"/>
              </a:rPr>
              <a:t>实 验 装 置</a:t>
            </a:r>
            <a:endParaRPr lang="zh-CN" altLang="en-US" sz="3200" dirty="0">
              <a:solidFill>
                <a:srgbClr val="1C1C1C"/>
              </a:solidFill>
              <a:latin typeface="Arial" panose="020B0604020202020204" pitchFamily="34" charset="0"/>
              <a:ea typeface="宋体" panose="02010600030101010101" pitchFamily="2" charset="-122"/>
            </a:endParaRPr>
          </a:p>
        </p:txBody>
      </p:sp>
      <p:sp>
        <p:nvSpPr>
          <p:cNvPr id="24593" name="Rectangle 22" descr="深色下对角线"/>
          <p:cNvSpPr/>
          <p:nvPr/>
        </p:nvSpPr>
        <p:spPr>
          <a:xfrm>
            <a:off x="2927350" y="2381250"/>
            <a:ext cx="76200" cy="609600"/>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3574" name="Line 23"/>
          <p:cNvSpPr/>
          <p:nvPr/>
        </p:nvSpPr>
        <p:spPr>
          <a:xfrm flipH="1">
            <a:off x="2376488" y="2286000"/>
            <a:ext cx="685800" cy="0"/>
          </a:xfrm>
          <a:prstGeom prst="line">
            <a:avLst/>
          </a:prstGeom>
          <a:ln w="9525" cap="flat" cmpd="sng">
            <a:solidFill>
              <a:schemeClr val="tx1"/>
            </a:solidFill>
            <a:prstDash val="dash"/>
            <a:round/>
            <a:headEnd type="none" w="med" len="med"/>
            <a:tailEnd type="none" w="med" len="med"/>
          </a:ln>
        </p:spPr>
      </p:sp>
      <p:sp>
        <p:nvSpPr>
          <p:cNvPr id="23575" name="Line 24"/>
          <p:cNvSpPr/>
          <p:nvPr/>
        </p:nvSpPr>
        <p:spPr>
          <a:xfrm flipH="1">
            <a:off x="2376488" y="3048000"/>
            <a:ext cx="685800" cy="0"/>
          </a:xfrm>
          <a:prstGeom prst="line">
            <a:avLst/>
          </a:prstGeom>
          <a:ln w="9525" cap="flat" cmpd="sng">
            <a:solidFill>
              <a:schemeClr val="tx1"/>
            </a:solidFill>
            <a:prstDash val="dash"/>
            <a:round/>
            <a:headEnd type="none" w="med" len="med"/>
            <a:tailEnd type="none" w="med" len="med"/>
          </a:ln>
        </p:spPr>
      </p:sp>
      <p:sp>
        <p:nvSpPr>
          <p:cNvPr id="23576" name="Line 25"/>
          <p:cNvSpPr/>
          <p:nvPr/>
        </p:nvSpPr>
        <p:spPr>
          <a:xfrm>
            <a:off x="2681288" y="2286000"/>
            <a:ext cx="0" cy="762000"/>
          </a:xfrm>
          <a:prstGeom prst="line">
            <a:avLst/>
          </a:prstGeom>
          <a:ln w="19050" cap="flat" cmpd="sng">
            <a:solidFill>
              <a:srgbClr val="FF33CC"/>
            </a:solidFill>
            <a:prstDash val="dash"/>
            <a:round/>
            <a:headEnd type="triangle" w="sm" len="lg"/>
            <a:tailEnd type="triangle" w="sm" len="lg"/>
          </a:ln>
        </p:spPr>
      </p:sp>
      <p:graphicFrame>
        <p:nvGraphicFramePr>
          <p:cNvPr id="23577" name="Object 13"/>
          <p:cNvGraphicFramePr>
            <a:graphicFrameLocks noChangeAspect="1"/>
          </p:cNvGraphicFramePr>
          <p:nvPr/>
        </p:nvGraphicFramePr>
        <p:xfrm>
          <a:off x="2286000" y="2392363"/>
          <a:ext cx="323850" cy="431800"/>
        </p:xfrm>
        <a:graphic>
          <a:graphicData uri="http://schemas.openxmlformats.org/presentationml/2006/ole">
            <mc:AlternateContent xmlns:mc="http://schemas.openxmlformats.org/markup-compatibility/2006">
              <mc:Choice xmlns:v="urn:schemas-microsoft-com:vml" Requires="v">
                <p:oleObj spid="_x0000_s3130" name="" r:id="rId13" imgW="191135" imgH="255270" progId="Equation.3">
                  <p:embed/>
                </p:oleObj>
              </mc:Choice>
              <mc:Fallback>
                <p:oleObj name="" r:id="rId13" imgW="191135" imgH="255270" progId="Equation.3">
                  <p:embed/>
                  <p:pic>
                    <p:nvPicPr>
                      <p:cNvPr id="0" name="图片 3129"/>
                      <p:cNvPicPr/>
                      <p:nvPr/>
                    </p:nvPicPr>
                    <p:blipFill>
                      <a:blip r:embed="rId14"/>
                      <a:stretch>
                        <a:fillRect/>
                      </a:stretch>
                    </p:blipFill>
                    <p:spPr>
                      <a:xfrm>
                        <a:off x="2286000" y="2392363"/>
                        <a:ext cx="323850" cy="431800"/>
                      </a:xfrm>
                      <a:prstGeom prst="rect">
                        <a:avLst/>
                      </a:prstGeom>
                      <a:noFill/>
                      <a:ln w="38100">
                        <a:noFill/>
                        <a:miter/>
                      </a:ln>
                    </p:spPr>
                  </p:pic>
                </p:oleObj>
              </mc:Fallback>
            </mc:AlternateContent>
          </a:graphicData>
        </a:graphic>
      </p:graphicFrame>
      <p:graphicFrame>
        <p:nvGraphicFramePr>
          <p:cNvPr id="23578" name="Object 11"/>
          <p:cNvGraphicFramePr>
            <a:graphicFrameLocks noChangeAspect="1"/>
          </p:cNvGraphicFramePr>
          <p:nvPr/>
        </p:nvGraphicFramePr>
        <p:xfrm>
          <a:off x="2384425" y="1633538"/>
          <a:ext cx="447675" cy="685800"/>
        </p:xfrm>
        <a:graphic>
          <a:graphicData uri="http://schemas.openxmlformats.org/presentationml/2006/ole">
            <mc:AlternateContent xmlns:mc="http://schemas.openxmlformats.org/markup-compatibility/2006">
              <mc:Choice xmlns:v="urn:schemas-microsoft-com:vml" Requires="v">
                <p:oleObj spid="_x0000_s3131" name="" r:id="rId15" imgW="140335" imgH="216535" progId="Equation.3">
                  <p:embed/>
                </p:oleObj>
              </mc:Choice>
              <mc:Fallback>
                <p:oleObj name="" r:id="rId15" imgW="140335" imgH="216535" progId="Equation.3">
                  <p:embed/>
                  <p:pic>
                    <p:nvPicPr>
                      <p:cNvPr id="0" name="图片 3130"/>
                      <p:cNvPicPr/>
                      <p:nvPr/>
                    </p:nvPicPr>
                    <p:blipFill>
                      <a:blip r:embed="rId16"/>
                      <a:stretch>
                        <a:fillRect/>
                      </a:stretch>
                    </p:blipFill>
                    <p:spPr>
                      <a:xfrm>
                        <a:off x="2384425" y="1633538"/>
                        <a:ext cx="447675" cy="685800"/>
                      </a:xfrm>
                      <a:prstGeom prst="rect">
                        <a:avLst/>
                      </a:prstGeom>
                      <a:noFill/>
                      <a:ln w="38100">
                        <a:noFill/>
                        <a:miter/>
                      </a:ln>
                    </p:spPr>
                  </p:pic>
                </p:oleObj>
              </mc:Fallback>
            </mc:AlternateContent>
          </a:graphicData>
        </a:graphic>
      </p:graphicFrame>
      <p:graphicFrame>
        <p:nvGraphicFramePr>
          <p:cNvPr id="23579" name="Object 12"/>
          <p:cNvGraphicFramePr>
            <a:graphicFrameLocks noChangeAspect="1"/>
          </p:cNvGraphicFramePr>
          <p:nvPr/>
        </p:nvGraphicFramePr>
        <p:xfrm>
          <a:off x="2455863" y="2838450"/>
          <a:ext cx="454025" cy="722313"/>
        </p:xfrm>
        <a:graphic>
          <a:graphicData uri="http://schemas.openxmlformats.org/presentationml/2006/ole">
            <mc:AlternateContent xmlns:mc="http://schemas.openxmlformats.org/markup-compatibility/2006">
              <mc:Choice xmlns:v="urn:schemas-microsoft-com:vml" Requires="v">
                <p:oleObj spid="_x0000_s3132" name="" r:id="rId17" imgW="153035" imgH="216535" progId="Equation.3">
                  <p:embed/>
                </p:oleObj>
              </mc:Choice>
              <mc:Fallback>
                <p:oleObj name="" r:id="rId17" imgW="153035" imgH="216535" progId="Equation.3">
                  <p:embed/>
                  <p:pic>
                    <p:nvPicPr>
                      <p:cNvPr id="0" name="图片 3131"/>
                      <p:cNvPicPr/>
                      <p:nvPr/>
                    </p:nvPicPr>
                    <p:blipFill>
                      <a:blip r:embed="rId18"/>
                      <a:stretch>
                        <a:fillRect/>
                      </a:stretch>
                    </p:blipFill>
                    <p:spPr>
                      <a:xfrm>
                        <a:off x="2455863" y="2838450"/>
                        <a:ext cx="454025" cy="722313"/>
                      </a:xfrm>
                      <a:prstGeom prst="rect">
                        <a:avLst/>
                      </a:prstGeom>
                      <a:noFill/>
                      <a:ln w="38100">
                        <a:noFill/>
                        <a:miter/>
                      </a:ln>
                    </p:spPr>
                  </p:pic>
                </p:oleObj>
              </mc:Fallback>
            </mc:AlternateContent>
          </a:graphicData>
        </a:graphic>
      </p:graphicFrame>
      <p:graphicFrame>
        <p:nvGraphicFramePr>
          <p:cNvPr id="4" name="Object 3"/>
          <p:cNvGraphicFramePr>
            <a:graphicFrameLocks noChangeAspect="1"/>
          </p:cNvGraphicFramePr>
          <p:nvPr/>
        </p:nvGraphicFramePr>
        <p:xfrm>
          <a:off x="7121525" y="3889375"/>
          <a:ext cx="454025" cy="452438"/>
        </p:xfrm>
        <a:graphic>
          <a:graphicData uri="http://schemas.openxmlformats.org/presentationml/2006/ole">
            <mc:AlternateContent xmlns:mc="http://schemas.openxmlformats.org/markup-compatibility/2006">
              <mc:Choice xmlns:v="urn:schemas-microsoft-com:vml" Requires="v">
                <p:oleObj spid="_x0000_s3133" name="" r:id="rId19" imgW="153035" imgH="165735" progId="Equation.DSMT4">
                  <p:embed/>
                </p:oleObj>
              </mc:Choice>
              <mc:Fallback>
                <p:oleObj name="" r:id="rId19" imgW="153035" imgH="165735" progId="Equation.DSMT4">
                  <p:embed/>
                  <p:pic>
                    <p:nvPicPr>
                      <p:cNvPr id="0" name="图片 3132"/>
                      <p:cNvPicPr/>
                      <p:nvPr/>
                    </p:nvPicPr>
                    <p:blipFill>
                      <a:blip r:embed="rId20"/>
                      <a:stretch>
                        <a:fillRect/>
                      </a:stretch>
                    </p:blipFill>
                    <p:spPr>
                      <a:xfrm>
                        <a:off x="7121525" y="3889375"/>
                        <a:ext cx="454025" cy="452438"/>
                      </a:xfrm>
                      <a:prstGeom prst="rect">
                        <a:avLst/>
                      </a:prstGeom>
                      <a:noFill/>
                      <a:ln w="38100">
                        <a:noFill/>
                        <a:miter/>
                      </a:ln>
                    </p:spPr>
                  </p:pic>
                </p:oleObj>
              </mc:Fallback>
            </mc:AlternateContent>
          </a:graphicData>
        </a:graphic>
      </p:graphicFrame>
      <p:grpSp>
        <p:nvGrpSpPr>
          <p:cNvPr id="5" name="Group 38"/>
          <p:cNvGrpSpPr/>
          <p:nvPr/>
        </p:nvGrpSpPr>
        <p:grpSpPr>
          <a:xfrm>
            <a:off x="2995613" y="3576638"/>
            <a:ext cx="3962400" cy="495300"/>
            <a:chOff x="0" y="0"/>
            <a:chExt cx="2496" cy="312"/>
          </a:xfrm>
        </p:grpSpPr>
        <p:graphicFrame>
          <p:nvGraphicFramePr>
            <p:cNvPr id="24602" name="Object 8"/>
            <p:cNvGraphicFramePr>
              <a:graphicFrameLocks noChangeAspect="1"/>
            </p:cNvGraphicFramePr>
            <p:nvPr/>
          </p:nvGraphicFramePr>
          <p:xfrm>
            <a:off x="915" y="0"/>
            <a:ext cx="310" cy="312"/>
          </p:xfrm>
          <a:graphic>
            <a:graphicData uri="http://schemas.openxmlformats.org/presentationml/2006/ole">
              <mc:AlternateContent xmlns:mc="http://schemas.openxmlformats.org/markup-compatibility/2006">
                <mc:Choice xmlns:v="urn:schemas-microsoft-com:vml" Requires="v">
                  <p:oleObj spid="_x0000_s3134" name="" r:id="rId21" imgW="165735" imgH="165735" progId="Equation.DSMT4">
                    <p:embed/>
                  </p:oleObj>
                </mc:Choice>
                <mc:Fallback>
                  <p:oleObj name="" r:id="rId21" imgW="165735" imgH="165735" progId="Equation.DSMT4">
                    <p:embed/>
                    <p:pic>
                      <p:nvPicPr>
                        <p:cNvPr id="0" name="图片 3133"/>
                        <p:cNvPicPr/>
                        <p:nvPr/>
                      </p:nvPicPr>
                      <p:blipFill>
                        <a:blip r:embed="rId22"/>
                        <a:stretch>
                          <a:fillRect/>
                        </a:stretch>
                      </p:blipFill>
                      <p:spPr>
                        <a:xfrm>
                          <a:off x="915" y="0"/>
                          <a:ext cx="310" cy="312"/>
                        </a:xfrm>
                        <a:prstGeom prst="rect">
                          <a:avLst/>
                        </a:prstGeom>
                        <a:noFill/>
                        <a:ln w="38100">
                          <a:noFill/>
                          <a:miter/>
                        </a:ln>
                      </p:spPr>
                    </p:pic>
                  </p:oleObj>
                </mc:Fallback>
              </mc:AlternateContent>
            </a:graphicData>
          </a:graphic>
        </p:graphicFrame>
        <p:sp>
          <p:nvSpPr>
            <p:cNvPr id="24603" name="Line 40"/>
            <p:cNvSpPr/>
            <p:nvPr/>
          </p:nvSpPr>
          <p:spPr>
            <a:xfrm>
              <a:off x="1200" y="180"/>
              <a:ext cx="1296" cy="0"/>
            </a:xfrm>
            <a:prstGeom prst="line">
              <a:avLst/>
            </a:prstGeom>
            <a:ln w="19050" cap="flat" cmpd="sng">
              <a:solidFill>
                <a:srgbClr val="FF3399"/>
              </a:solidFill>
              <a:prstDash val="solid"/>
              <a:round/>
              <a:headEnd type="none" w="med" len="med"/>
              <a:tailEnd type="triangle" w="sm" len="lg"/>
            </a:ln>
          </p:spPr>
        </p:sp>
        <p:sp>
          <p:nvSpPr>
            <p:cNvPr id="24604" name="Line 41"/>
            <p:cNvSpPr/>
            <p:nvPr/>
          </p:nvSpPr>
          <p:spPr>
            <a:xfrm flipH="1">
              <a:off x="0" y="180"/>
              <a:ext cx="960" cy="0"/>
            </a:xfrm>
            <a:prstGeom prst="line">
              <a:avLst/>
            </a:prstGeom>
            <a:ln w="19050" cap="flat" cmpd="sng">
              <a:solidFill>
                <a:srgbClr val="FF3399"/>
              </a:solidFill>
              <a:prstDash val="solid"/>
              <a:round/>
              <a:headEnd type="none" w="med" len="med"/>
              <a:tailEnd type="triangle" w="sm" len="lg"/>
            </a:ln>
          </p:spPr>
        </p:sp>
      </p:grpSp>
      <p:grpSp>
        <p:nvGrpSpPr>
          <p:cNvPr id="14" name="Group 29"/>
          <p:cNvGrpSpPr/>
          <p:nvPr/>
        </p:nvGrpSpPr>
        <p:grpSpPr>
          <a:xfrm>
            <a:off x="2093913" y="1392238"/>
            <a:ext cx="4876800" cy="1676400"/>
            <a:chOff x="0" y="96"/>
            <a:chExt cx="3072" cy="1056"/>
          </a:xfrm>
        </p:grpSpPr>
        <p:graphicFrame>
          <p:nvGraphicFramePr>
            <p:cNvPr id="24606" name="Object 9"/>
            <p:cNvGraphicFramePr>
              <a:graphicFrameLocks noChangeAspect="1"/>
            </p:cNvGraphicFramePr>
            <p:nvPr/>
          </p:nvGraphicFramePr>
          <p:xfrm>
            <a:off x="1392" y="96"/>
            <a:ext cx="249" cy="388"/>
          </p:xfrm>
          <a:graphic>
            <a:graphicData uri="http://schemas.openxmlformats.org/presentationml/2006/ole">
              <mc:AlternateContent xmlns:mc="http://schemas.openxmlformats.org/markup-compatibility/2006">
                <mc:Choice xmlns:v="urn:schemas-microsoft-com:vml" Requires="v">
                  <p:oleObj spid="_x0000_s3135" name="" r:id="rId23" imgW="165735" imgH="318135" progId="Equation.3">
                    <p:embed/>
                  </p:oleObj>
                </mc:Choice>
                <mc:Fallback>
                  <p:oleObj name="" r:id="rId23" imgW="165735" imgH="318135" progId="Equation.3">
                    <p:embed/>
                    <p:pic>
                      <p:nvPicPr>
                        <p:cNvPr id="0" name="图片 3134"/>
                        <p:cNvPicPr/>
                        <p:nvPr/>
                      </p:nvPicPr>
                      <p:blipFill>
                        <a:blip r:embed="rId24"/>
                        <a:stretch>
                          <a:fillRect/>
                        </a:stretch>
                      </p:blipFill>
                      <p:spPr>
                        <a:xfrm>
                          <a:off x="1392" y="96"/>
                          <a:ext cx="249" cy="388"/>
                        </a:xfrm>
                        <a:prstGeom prst="rect">
                          <a:avLst/>
                        </a:prstGeom>
                        <a:noFill/>
                        <a:ln w="38100">
                          <a:noFill/>
                          <a:miter/>
                        </a:ln>
                      </p:spPr>
                    </p:pic>
                  </p:oleObj>
                </mc:Fallback>
              </mc:AlternateContent>
            </a:graphicData>
          </a:graphic>
        </p:graphicFrame>
        <p:graphicFrame>
          <p:nvGraphicFramePr>
            <p:cNvPr id="24607" name="Object 10"/>
            <p:cNvGraphicFramePr>
              <a:graphicFrameLocks noChangeAspect="1"/>
            </p:cNvGraphicFramePr>
            <p:nvPr/>
          </p:nvGraphicFramePr>
          <p:xfrm>
            <a:off x="2157" y="477"/>
            <a:ext cx="255" cy="352"/>
          </p:xfrm>
          <a:graphic>
            <a:graphicData uri="http://schemas.openxmlformats.org/presentationml/2006/ole">
              <mc:AlternateContent xmlns:mc="http://schemas.openxmlformats.org/markup-compatibility/2006">
                <mc:Choice xmlns:v="urn:schemas-microsoft-com:vml" Requires="v">
                  <p:oleObj spid="_x0000_s3136" name="" r:id="rId25" imgW="191135" imgH="318135" progId="Equation.3">
                    <p:embed/>
                  </p:oleObj>
                </mc:Choice>
                <mc:Fallback>
                  <p:oleObj name="" r:id="rId25" imgW="191135" imgH="318135" progId="Equation.3">
                    <p:embed/>
                    <p:pic>
                      <p:nvPicPr>
                        <p:cNvPr id="0" name="图片 3135"/>
                        <p:cNvPicPr/>
                        <p:nvPr/>
                      </p:nvPicPr>
                      <p:blipFill>
                        <a:blip r:embed="rId26"/>
                        <a:stretch>
                          <a:fillRect/>
                        </a:stretch>
                      </p:blipFill>
                      <p:spPr>
                        <a:xfrm>
                          <a:off x="2157" y="477"/>
                          <a:ext cx="255" cy="352"/>
                        </a:xfrm>
                        <a:prstGeom prst="rect">
                          <a:avLst/>
                        </a:prstGeom>
                        <a:noFill/>
                        <a:ln w="38100">
                          <a:noFill/>
                          <a:miter/>
                        </a:ln>
                      </p:spPr>
                    </p:pic>
                  </p:oleObj>
                </mc:Fallback>
              </mc:AlternateContent>
            </a:graphicData>
          </a:graphic>
        </p:graphicFrame>
        <p:sp>
          <p:nvSpPr>
            <p:cNvPr id="24608" name="Line 32"/>
            <p:cNvSpPr/>
            <p:nvPr/>
          </p:nvSpPr>
          <p:spPr>
            <a:xfrm flipV="1">
              <a:off x="528" y="240"/>
              <a:ext cx="2544" cy="432"/>
            </a:xfrm>
            <a:prstGeom prst="line">
              <a:avLst/>
            </a:prstGeom>
            <a:ln w="28575" cap="flat" cmpd="sng">
              <a:solidFill>
                <a:srgbClr val="33CCCC"/>
              </a:solidFill>
              <a:prstDash val="solid"/>
              <a:round/>
              <a:headEnd type="none" w="med" len="med"/>
              <a:tailEnd type="none" w="med" len="med"/>
            </a:ln>
          </p:spPr>
        </p:sp>
        <p:sp>
          <p:nvSpPr>
            <p:cNvPr id="24609" name="Line 33"/>
            <p:cNvSpPr/>
            <p:nvPr/>
          </p:nvSpPr>
          <p:spPr>
            <a:xfrm flipV="1">
              <a:off x="570" y="240"/>
              <a:ext cx="2502" cy="912"/>
            </a:xfrm>
            <a:prstGeom prst="line">
              <a:avLst/>
            </a:prstGeom>
            <a:ln w="28575" cap="flat" cmpd="sng">
              <a:solidFill>
                <a:srgbClr val="33CCCC"/>
              </a:solidFill>
              <a:prstDash val="solid"/>
              <a:round/>
              <a:headEnd type="none" w="med" len="med"/>
              <a:tailEnd type="none" w="med" len="med"/>
            </a:ln>
          </p:spPr>
        </p:sp>
        <p:sp>
          <p:nvSpPr>
            <p:cNvPr id="24610" name="未知"/>
            <p:cNvSpPr/>
            <p:nvPr/>
          </p:nvSpPr>
          <p:spPr>
            <a:xfrm>
              <a:off x="0" y="664"/>
              <a:ext cx="554" cy="248"/>
            </a:xfrm>
            <a:custGeom>
              <a:avLst/>
              <a:gdLst/>
              <a:ahLst/>
              <a:cxnLst>
                <a:cxn ang="0">
                  <a:pos x="0" y="248"/>
                </a:cxn>
                <a:cxn ang="0">
                  <a:pos x="554" y="0"/>
                </a:cxn>
              </a:cxnLst>
              <a:pathLst>
                <a:path w="554" h="248">
                  <a:moveTo>
                    <a:pt x="0" y="248"/>
                  </a:moveTo>
                  <a:lnTo>
                    <a:pt x="554" y="0"/>
                  </a:lnTo>
                </a:path>
              </a:pathLst>
            </a:custGeom>
            <a:noFill/>
            <a:ln w="19050" cap="flat" cmpd="sng">
              <a:solidFill>
                <a:srgbClr val="FF6600"/>
              </a:solidFill>
              <a:prstDash val="solid"/>
              <a:round/>
              <a:headEnd type="none" w="med" len="med"/>
              <a:tailEnd type="none" w="med" len="med"/>
            </a:ln>
          </p:spPr>
          <p:txBody>
            <a:bodyPr/>
            <a:p>
              <a:endParaRPr lang="zh-CN" altLang="en-US"/>
            </a:p>
          </p:txBody>
        </p:sp>
        <p:sp>
          <p:nvSpPr>
            <p:cNvPr id="24611" name="Line 35"/>
            <p:cNvSpPr/>
            <p:nvPr/>
          </p:nvSpPr>
          <p:spPr>
            <a:xfrm>
              <a:off x="0" y="912"/>
              <a:ext cx="570" cy="240"/>
            </a:xfrm>
            <a:prstGeom prst="line">
              <a:avLst/>
            </a:prstGeom>
            <a:ln w="19050" cap="flat" cmpd="sng">
              <a:solidFill>
                <a:srgbClr val="FF6600"/>
              </a:solidFill>
              <a:prstDash val="solid"/>
              <a:round/>
              <a:headEnd type="none" w="med" len="med"/>
              <a:tailEnd type="none" w="med" len="med"/>
            </a:ln>
          </p:spPr>
        </p:sp>
      </p:grpSp>
      <p:graphicFrame>
        <p:nvGraphicFramePr>
          <p:cNvPr id="23" name="Object 2"/>
          <p:cNvGraphicFramePr>
            <a:graphicFrameLocks noChangeAspect="1"/>
          </p:cNvGraphicFramePr>
          <p:nvPr/>
        </p:nvGraphicFramePr>
        <p:xfrm>
          <a:off x="1131888" y="3871913"/>
          <a:ext cx="1477962" cy="487362"/>
        </p:xfrm>
        <a:graphic>
          <a:graphicData uri="http://schemas.openxmlformats.org/presentationml/2006/ole">
            <mc:AlternateContent xmlns:mc="http://schemas.openxmlformats.org/markup-compatibility/2006">
              <mc:Choice xmlns:v="urn:schemas-microsoft-com:vml" Requires="v">
                <p:oleObj spid="_x0000_s3137" name="" r:id="rId27" imgW="495300" imgH="177800" progId="Equation.DSMT4">
                  <p:embed/>
                </p:oleObj>
              </mc:Choice>
              <mc:Fallback>
                <p:oleObj name="" r:id="rId27" imgW="495300" imgH="177800" progId="Equation.DSMT4">
                  <p:embed/>
                  <p:pic>
                    <p:nvPicPr>
                      <p:cNvPr id="0" name="图片 3136"/>
                      <p:cNvPicPr/>
                      <p:nvPr/>
                    </p:nvPicPr>
                    <p:blipFill>
                      <a:blip r:embed="rId28"/>
                      <a:stretch>
                        <a:fillRect/>
                      </a:stretch>
                    </p:blipFill>
                    <p:spPr>
                      <a:xfrm>
                        <a:off x="1131888" y="3871913"/>
                        <a:ext cx="1477962" cy="487362"/>
                      </a:xfrm>
                      <a:prstGeom prst="rect">
                        <a:avLst/>
                      </a:prstGeom>
                      <a:noFill/>
                      <a:ln w="38100">
                        <a:noFill/>
                        <a:miter/>
                      </a:ln>
                    </p:spPr>
                  </p:pic>
                </p:oleObj>
              </mc:Fallback>
            </mc:AlternateContent>
          </a:graphicData>
        </a:graphic>
      </p:graphicFrame>
      <p:grpSp>
        <p:nvGrpSpPr>
          <p:cNvPr id="25" name="Group 42"/>
          <p:cNvGrpSpPr/>
          <p:nvPr/>
        </p:nvGrpSpPr>
        <p:grpSpPr>
          <a:xfrm>
            <a:off x="2698750" y="2286000"/>
            <a:ext cx="1092200" cy="1276350"/>
            <a:chOff x="-37" y="0"/>
            <a:chExt cx="688" cy="804"/>
          </a:xfrm>
        </p:grpSpPr>
        <p:sp>
          <p:nvSpPr>
            <p:cNvPr id="24614" name="Line 43"/>
            <p:cNvSpPr/>
            <p:nvPr/>
          </p:nvSpPr>
          <p:spPr>
            <a:xfrm>
              <a:off x="150" y="0"/>
              <a:ext cx="150" cy="388"/>
            </a:xfrm>
            <a:prstGeom prst="line">
              <a:avLst/>
            </a:prstGeom>
            <a:ln w="19050" cap="flat" cmpd="sng">
              <a:solidFill>
                <a:srgbClr val="000000"/>
              </a:solidFill>
              <a:prstDash val="dash"/>
              <a:round/>
              <a:headEnd type="none" w="med" len="med"/>
              <a:tailEnd type="none" w="med" len="med"/>
            </a:ln>
          </p:spPr>
        </p:sp>
        <p:sp>
          <p:nvSpPr>
            <p:cNvPr id="24615" name="Line 44"/>
            <p:cNvSpPr/>
            <p:nvPr/>
          </p:nvSpPr>
          <p:spPr>
            <a:xfrm>
              <a:off x="300" y="388"/>
              <a:ext cx="101" cy="251"/>
            </a:xfrm>
            <a:prstGeom prst="line">
              <a:avLst/>
            </a:prstGeom>
            <a:ln w="19050" cap="flat" cmpd="sng">
              <a:solidFill>
                <a:srgbClr val="000000"/>
              </a:solidFill>
              <a:prstDash val="dash"/>
              <a:round/>
              <a:headEnd type="none" w="med" len="med"/>
              <a:tailEnd type="none" w="med" len="med"/>
            </a:ln>
          </p:spPr>
        </p:sp>
        <p:sp>
          <p:nvSpPr>
            <p:cNvPr id="24616" name="Line 45"/>
            <p:cNvSpPr/>
            <p:nvPr/>
          </p:nvSpPr>
          <p:spPr>
            <a:xfrm>
              <a:off x="150" y="431"/>
              <a:ext cx="101" cy="251"/>
            </a:xfrm>
            <a:prstGeom prst="line">
              <a:avLst/>
            </a:prstGeom>
            <a:ln w="19050" cap="flat" cmpd="sng">
              <a:solidFill>
                <a:srgbClr val="000000"/>
              </a:solidFill>
              <a:prstDash val="dash"/>
              <a:round/>
              <a:headEnd type="none" w="med" len="med"/>
              <a:tailEnd type="none" w="med" len="med"/>
            </a:ln>
          </p:spPr>
        </p:sp>
        <p:sp>
          <p:nvSpPr>
            <p:cNvPr id="24617" name="Line 46"/>
            <p:cNvSpPr/>
            <p:nvPr/>
          </p:nvSpPr>
          <p:spPr>
            <a:xfrm flipV="1">
              <a:off x="-37" y="639"/>
              <a:ext cx="251" cy="129"/>
            </a:xfrm>
            <a:prstGeom prst="line">
              <a:avLst/>
            </a:prstGeom>
            <a:ln w="19050" cap="flat" cmpd="sng">
              <a:solidFill>
                <a:srgbClr val="FF0066"/>
              </a:solidFill>
              <a:prstDash val="dash"/>
              <a:round/>
              <a:headEnd type="none" w="med" len="med"/>
              <a:tailEnd type="triangle" w="sm" len="lg"/>
            </a:ln>
          </p:spPr>
        </p:sp>
        <p:sp>
          <p:nvSpPr>
            <p:cNvPr id="24618" name="Line 47"/>
            <p:cNvSpPr/>
            <p:nvPr/>
          </p:nvSpPr>
          <p:spPr>
            <a:xfrm flipH="1">
              <a:off x="401" y="467"/>
              <a:ext cx="250" cy="129"/>
            </a:xfrm>
            <a:prstGeom prst="line">
              <a:avLst/>
            </a:prstGeom>
            <a:ln w="19050" cap="flat" cmpd="sng">
              <a:solidFill>
                <a:srgbClr val="FF0066"/>
              </a:solidFill>
              <a:prstDash val="dash"/>
              <a:round/>
              <a:headEnd type="none" w="med" len="med"/>
              <a:tailEnd type="triangle" w="sm" len="lg"/>
            </a:ln>
          </p:spPr>
        </p:sp>
        <p:graphicFrame>
          <p:nvGraphicFramePr>
            <p:cNvPr id="24619" name="Object 7"/>
            <p:cNvGraphicFramePr>
              <a:graphicFrameLocks noChangeAspect="1"/>
            </p:cNvGraphicFramePr>
            <p:nvPr/>
          </p:nvGraphicFramePr>
          <p:xfrm>
            <a:off x="378" y="524"/>
            <a:ext cx="229" cy="280"/>
          </p:xfrm>
          <a:graphic>
            <a:graphicData uri="http://schemas.openxmlformats.org/presentationml/2006/ole">
              <mc:AlternateContent xmlns:mc="http://schemas.openxmlformats.org/markup-compatibility/2006">
                <mc:Choice xmlns:v="urn:schemas-microsoft-com:vml" Requires="v">
                  <p:oleObj spid="_x0000_s3138" name="" r:id="rId29" imgW="140335" imgH="178435" progId="Equation.DSMT4">
                    <p:embed/>
                  </p:oleObj>
                </mc:Choice>
                <mc:Fallback>
                  <p:oleObj name="" r:id="rId29" imgW="140335" imgH="178435" progId="Equation.DSMT4">
                    <p:embed/>
                    <p:pic>
                      <p:nvPicPr>
                        <p:cNvPr id="0" name="图片 3137"/>
                        <p:cNvPicPr/>
                        <p:nvPr/>
                      </p:nvPicPr>
                      <p:blipFill>
                        <a:blip r:embed="rId30"/>
                        <a:stretch>
                          <a:fillRect/>
                        </a:stretch>
                      </p:blipFill>
                      <p:spPr>
                        <a:xfrm>
                          <a:off x="378" y="524"/>
                          <a:ext cx="229" cy="280"/>
                        </a:xfrm>
                        <a:prstGeom prst="rect">
                          <a:avLst/>
                        </a:prstGeom>
                        <a:noFill/>
                        <a:ln w="38100">
                          <a:noFill/>
                          <a:miter/>
                        </a:ln>
                      </p:spPr>
                    </p:pic>
                  </p:oleObj>
                </mc:Fallback>
              </mc:AlternateContent>
            </a:graphicData>
          </a:graphic>
        </p:graphicFrame>
      </p:grpSp>
      <p:grpSp>
        <p:nvGrpSpPr>
          <p:cNvPr id="36" name="Group 52"/>
          <p:cNvGrpSpPr/>
          <p:nvPr/>
        </p:nvGrpSpPr>
        <p:grpSpPr>
          <a:xfrm>
            <a:off x="2997200" y="1601788"/>
            <a:ext cx="609600" cy="1219200"/>
            <a:chOff x="0" y="0"/>
            <a:chExt cx="384" cy="768"/>
          </a:xfrm>
        </p:grpSpPr>
        <p:sp>
          <p:nvSpPr>
            <p:cNvPr id="24621" name="AutoShape 53"/>
            <p:cNvSpPr/>
            <p:nvPr/>
          </p:nvSpPr>
          <p:spPr>
            <a:xfrm>
              <a:off x="111" y="0"/>
              <a:ext cx="273" cy="289"/>
            </a:xfrm>
            <a:prstGeom prst="wedgeRoundRectCallout">
              <a:avLst>
                <a:gd name="adj1" fmla="val -81500"/>
                <a:gd name="adj2" fmla="val 198097"/>
                <a:gd name="adj3" fmla="val 16667"/>
              </a:avLst>
            </a:prstGeom>
            <a:gradFill rotWithShape="0">
              <a:gsLst>
                <a:gs pos="0">
                  <a:srgbClr val="C4ECE4"/>
                </a:gs>
                <a:gs pos="50000">
                  <a:srgbClr val="FFFFFF"/>
                </a:gs>
                <a:gs pos="100000">
                  <a:srgbClr val="C4ECE4"/>
                </a:gs>
              </a:gsLst>
              <a:lin ang="5400000" scaled="1"/>
              <a:tileRect/>
            </a:gradFill>
            <a:ln w="9525" cap="flat" cmpd="sng">
              <a:solidFill>
                <a:srgbClr val="05490F"/>
              </a:solidFill>
              <a:prstDash val="solid"/>
              <a:miter/>
              <a:headEnd type="none" w="med" len="med"/>
              <a:tailEnd type="none" w="med" len="med"/>
            </a:ln>
          </p:spPr>
          <p:txBody>
            <a:bodyPr anchor="t" anchorCtr="0"/>
            <a:p>
              <a:pPr algn="ctr"/>
              <a:endParaRPr lang="zh-CN" altLang="zh-CN" dirty="0">
                <a:solidFill>
                  <a:srgbClr val="1C1C1C"/>
                </a:solidFill>
                <a:latin typeface="Arial" panose="020B0604020202020204" pitchFamily="34" charset="0"/>
                <a:ea typeface="宋体" panose="02010600030101010101" pitchFamily="2" charset="-122"/>
              </a:endParaRPr>
            </a:p>
          </p:txBody>
        </p:sp>
        <p:sp>
          <p:nvSpPr>
            <p:cNvPr id="24622" name="未知"/>
            <p:cNvSpPr/>
            <p:nvPr/>
          </p:nvSpPr>
          <p:spPr>
            <a:xfrm>
              <a:off x="0" y="712"/>
              <a:ext cx="111" cy="56"/>
            </a:xfrm>
            <a:custGeom>
              <a:avLst/>
              <a:gdLst/>
              <a:ahLst/>
              <a:cxnLst>
                <a:cxn ang="0">
                  <a:pos x="0" y="48"/>
                </a:cxn>
                <a:cxn ang="0">
                  <a:pos x="34" y="48"/>
                </a:cxn>
                <a:cxn ang="0">
                  <a:pos x="51" y="0"/>
                </a:cxn>
              </a:cxnLst>
              <a:pathLst>
                <a:path w="144" h="56">
                  <a:moveTo>
                    <a:pt x="0" y="48"/>
                  </a:moveTo>
                  <a:cubicBezTo>
                    <a:pt x="36" y="52"/>
                    <a:pt x="72" y="56"/>
                    <a:pt x="96" y="48"/>
                  </a:cubicBezTo>
                  <a:cubicBezTo>
                    <a:pt x="120" y="40"/>
                    <a:pt x="136" y="8"/>
                    <a:pt x="144" y="0"/>
                  </a:cubicBezTo>
                </a:path>
              </a:pathLst>
            </a:custGeom>
            <a:noFill/>
            <a:ln w="28575" cap="flat" cmpd="sng">
              <a:solidFill>
                <a:srgbClr val="33CC33"/>
              </a:solidFill>
              <a:prstDash val="solid"/>
              <a:round/>
              <a:headEnd type="none" w="med" len="med"/>
              <a:tailEnd type="none" w="med" len="med"/>
            </a:ln>
          </p:spPr>
          <p:txBody>
            <a:bodyPr/>
            <a:p>
              <a:endParaRPr lang="zh-CN" altLang="en-US"/>
            </a:p>
          </p:txBody>
        </p:sp>
        <p:graphicFrame>
          <p:nvGraphicFramePr>
            <p:cNvPr id="24623" name="Object 5"/>
            <p:cNvGraphicFramePr>
              <a:graphicFrameLocks noChangeAspect="1"/>
            </p:cNvGraphicFramePr>
            <p:nvPr/>
          </p:nvGraphicFramePr>
          <p:xfrm>
            <a:off x="159" y="16"/>
            <a:ext cx="199" cy="272"/>
          </p:xfrm>
          <a:graphic>
            <a:graphicData uri="http://schemas.openxmlformats.org/presentationml/2006/ole">
              <mc:AlternateContent xmlns:mc="http://schemas.openxmlformats.org/markup-compatibility/2006">
                <mc:Choice xmlns:v="urn:schemas-microsoft-com:vml" Requires="v">
                  <p:oleObj spid="_x0000_s3139" name="" r:id="rId31" imgW="127635" imgH="178435" progId="Equation.DSMT4">
                    <p:embed/>
                  </p:oleObj>
                </mc:Choice>
                <mc:Fallback>
                  <p:oleObj name="" r:id="rId31" imgW="127635" imgH="178435" progId="Equation.DSMT4">
                    <p:embed/>
                    <p:pic>
                      <p:nvPicPr>
                        <p:cNvPr id="0" name="图片 3138"/>
                        <p:cNvPicPr/>
                        <p:nvPr/>
                      </p:nvPicPr>
                      <p:blipFill>
                        <a:blip r:embed="rId32"/>
                        <a:stretch>
                          <a:fillRect/>
                        </a:stretch>
                      </p:blipFill>
                      <p:spPr>
                        <a:xfrm>
                          <a:off x="159" y="16"/>
                          <a:ext cx="199" cy="272"/>
                        </a:xfrm>
                        <a:prstGeom prst="rect">
                          <a:avLst/>
                        </a:prstGeom>
                        <a:noFill/>
                        <a:ln w="38100">
                          <a:noFill/>
                          <a:miter/>
                        </a:ln>
                      </p:spPr>
                    </p:pic>
                  </p:oleObj>
                </mc:Fallback>
              </mc:AlternateContent>
            </a:graphicData>
          </a:graphic>
        </p:graphicFrame>
      </p:grpSp>
      <p:grpSp>
        <p:nvGrpSpPr>
          <p:cNvPr id="41" name="Group 56"/>
          <p:cNvGrpSpPr/>
          <p:nvPr/>
        </p:nvGrpSpPr>
        <p:grpSpPr>
          <a:xfrm>
            <a:off x="4464050" y="2214563"/>
            <a:ext cx="454025" cy="549275"/>
            <a:chOff x="0" y="0"/>
            <a:chExt cx="286" cy="346"/>
          </a:xfrm>
        </p:grpSpPr>
        <p:sp>
          <p:nvSpPr>
            <p:cNvPr id="24625" name="Arc 57"/>
            <p:cNvSpPr/>
            <p:nvPr/>
          </p:nvSpPr>
          <p:spPr>
            <a:xfrm>
              <a:off x="0" y="58"/>
              <a:ext cx="98" cy="288"/>
            </a:xfrm>
            <a:custGeom>
              <a:avLst/>
              <a:gdLst/>
              <a:ahLst/>
              <a:cxnLst>
                <a:cxn ang="0">
                  <a:pos x="0" y="0"/>
                </a:cxn>
                <a:cxn ang="0">
                  <a:pos x="0" y="0"/>
                </a:cxn>
                <a:cxn ang="0">
                  <a:pos x="0" y="0"/>
                </a:cxn>
                <a:cxn ang="0">
                  <a:pos x="0" y="0"/>
                </a:cxn>
                <a:cxn ang="0">
                  <a:pos x="0" y="0"/>
                </a:cxn>
              </a:cxnLst>
              <a:pathLst>
                <a:path w="21313" h="21600" fill="none">
                  <a:moveTo>
                    <a:pt x="-1" y="0"/>
                  </a:moveTo>
                  <a:cubicBezTo>
                    <a:pt x="10573" y="0"/>
                    <a:pt x="19593" y="7654"/>
                    <a:pt x="21312" y="18088"/>
                  </a:cubicBezTo>
                </a:path>
                <a:path w="21313" h="21600" stroke="0">
                  <a:moveTo>
                    <a:pt x="-1" y="0"/>
                  </a:moveTo>
                  <a:cubicBezTo>
                    <a:pt x="10573" y="0"/>
                    <a:pt x="19593" y="7654"/>
                    <a:pt x="21312" y="18088"/>
                  </a:cubicBezTo>
                  <a:lnTo>
                    <a:pt x="0" y="21600"/>
                  </a:lnTo>
                  <a:close/>
                </a:path>
              </a:pathLst>
            </a:custGeom>
            <a:noFill/>
            <a:ln w="28575" cap="flat" cmpd="sng">
              <a:solidFill>
                <a:srgbClr val="33CC33"/>
              </a:solidFill>
              <a:prstDash val="solid"/>
              <a:round/>
              <a:headEnd type="none" w="med" len="med"/>
              <a:tailEnd type="none" w="med" len="med"/>
            </a:ln>
          </p:spPr>
          <p:txBody>
            <a:bodyPr/>
            <a:p>
              <a:endParaRPr lang="zh-CN" altLang="en-US"/>
            </a:p>
          </p:txBody>
        </p:sp>
        <p:graphicFrame>
          <p:nvGraphicFramePr>
            <p:cNvPr id="24626" name="Object 4"/>
            <p:cNvGraphicFramePr>
              <a:graphicFrameLocks noChangeAspect="1"/>
            </p:cNvGraphicFramePr>
            <p:nvPr/>
          </p:nvGraphicFramePr>
          <p:xfrm>
            <a:off x="85" y="0"/>
            <a:ext cx="201" cy="272"/>
          </p:xfrm>
          <a:graphic>
            <a:graphicData uri="http://schemas.openxmlformats.org/presentationml/2006/ole">
              <mc:AlternateContent xmlns:mc="http://schemas.openxmlformats.org/markup-compatibility/2006">
                <mc:Choice xmlns:v="urn:schemas-microsoft-com:vml" Requires="v">
                  <p:oleObj spid="_x0000_s3140" name="" r:id="rId33" imgW="127635" imgH="178435" progId="Equation.DSMT4">
                    <p:embed/>
                  </p:oleObj>
                </mc:Choice>
                <mc:Fallback>
                  <p:oleObj name="" r:id="rId33" imgW="127635" imgH="178435" progId="Equation.DSMT4">
                    <p:embed/>
                    <p:pic>
                      <p:nvPicPr>
                        <p:cNvPr id="0" name="图片 3139"/>
                        <p:cNvPicPr/>
                        <p:nvPr/>
                      </p:nvPicPr>
                      <p:blipFill>
                        <a:blip r:embed="rId34"/>
                        <a:stretch>
                          <a:fillRect/>
                        </a:stretch>
                      </p:blipFill>
                      <p:spPr>
                        <a:xfrm>
                          <a:off x="85" y="0"/>
                          <a:ext cx="201" cy="272"/>
                        </a:xfrm>
                        <a:prstGeom prst="rect">
                          <a:avLst/>
                        </a:prstGeom>
                        <a:noFill/>
                        <a:ln w="38100">
                          <a:noFill/>
                          <a:miter/>
                        </a:ln>
                      </p:spPr>
                    </p:pic>
                  </p:oleObj>
                </mc:Fallback>
              </mc:AlternateContent>
            </a:graphicData>
          </a:graphic>
        </p:graphicFrame>
      </p:grpSp>
      <p:sp>
        <p:nvSpPr>
          <p:cNvPr id="45" name="Text Box 51"/>
          <p:cNvSpPr txBox="1"/>
          <p:nvPr/>
        </p:nvSpPr>
        <p:spPr>
          <a:xfrm>
            <a:off x="701675" y="5387975"/>
            <a:ext cx="1662113" cy="520700"/>
          </a:xfrm>
          <a:prstGeom prst="rect">
            <a:avLst/>
          </a:prstGeom>
          <a:noFill/>
          <a:ln w="9525">
            <a:noFill/>
          </a:ln>
        </p:spPr>
        <p:txBody>
          <a:bodyPr anchor="t" anchorCtr="0">
            <a:spAutoFit/>
          </a:bodyPr>
          <a:p>
            <a:pPr>
              <a:spcBef>
                <a:spcPct val="50000"/>
              </a:spcBef>
            </a:pPr>
            <a:r>
              <a:rPr lang="zh-CN" altLang="en-US" dirty="0">
                <a:solidFill>
                  <a:srgbClr val="1C1C1C"/>
                </a:solidFill>
                <a:latin typeface="Arial" panose="020B0604020202020204" pitchFamily="34" charset="0"/>
                <a:ea typeface="宋体" panose="02010600030101010101" pitchFamily="2" charset="-122"/>
              </a:rPr>
              <a:t>波程差</a:t>
            </a:r>
            <a:endParaRPr lang="zh-CN" altLang="en-US" dirty="0">
              <a:solidFill>
                <a:srgbClr val="1C1C1C"/>
              </a:solidFill>
              <a:latin typeface="Arial" panose="020B0604020202020204" pitchFamily="34" charset="0"/>
              <a:ea typeface="宋体" panose="02010600030101010101" pitchFamily="2" charset="-122"/>
            </a:endParaRPr>
          </a:p>
        </p:txBody>
      </p:sp>
      <p:graphicFrame>
        <p:nvGraphicFramePr>
          <p:cNvPr id="46" name="Object 15"/>
          <p:cNvGraphicFramePr/>
          <p:nvPr/>
        </p:nvGraphicFramePr>
        <p:xfrm>
          <a:off x="2320925" y="5387975"/>
          <a:ext cx="1473200" cy="520700"/>
        </p:xfrm>
        <a:graphic>
          <a:graphicData uri="http://schemas.openxmlformats.org/presentationml/2006/ole">
            <mc:AlternateContent xmlns:mc="http://schemas.openxmlformats.org/markup-compatibility/2006">
              <mc:Choice xmlns:v="urn:schemas-microsoft-com:vml" Requires="v">
                <p:oleObj spid="_x0000_s3141" name="" r:id="rId35" imgW="609600" imgH="215900" progId="Equation.3">
                  <p:embed/>
                </p:oleObj>
              </mc:Choice>
              <mc:Fallback>
                <p:oleObj name="" r:id="rId35" imgW="609600" imgH="215900" progId="Equation.3">
                  <p:embed/>
                  <p:pic>
                    <p:nvPicPr>
                      <p:cNvPr id="0" name="图片 3140"/>
                      <p:cNvPicPr/>
                      <p:nvPr/>
                    </p:nvPicPr>
                    <p:blipFill>
                      <a:blip r:embed="rId36"/>
                      <a:stretch>
                        <a:fillRect/>
                      </a:stretch>
                    </p:blipFill>
                    <p:spPr>
                      <a:xfrm>
                        <a:off x="2320925" y="5387975"/>
                        <a:ext cx="1473200" cy="520700"/>
                      </a:xfrm>
                      <a:prstGeom prst="rect">
                        <a:avLst/>
                      </a:prstGeom>
                      <a:noFill/>
                      <a:ln w="38100">
                        <a:noFill/>
                        <a:miter/>
                      </a:ln>
                    </p:spPr>
                  </p:pic>
                </p:oleObj>
              </mc:Fallback>
            </mc:AlternateContent>
          </a:graphicData>
        </a:graphic>
      </p:graphicFrame>
      <p:graphicFrame>
        <p:nvGraphicFramePr>
          <p:cNvPr id="48" name="Object 15"/>
          <p:cNvGraphicFramePr/>
          <p:nvPr/>
        </p:nvGraphicFramePr>
        <p:xfrm>
          <a:off x="3856038" y="5435600"/>
          <a:ext cx="1349375" cy="425450"/>
        </p:xfrm>
        <a:graphic>
          <a:graphicData uri="http://schemas.openxmlformats.org/presentationml/2006/ole">
            <mc:AlternateContent xmlns:mc="http://schemas.openxmlformats.org/markup-compatibility/2006">
              <mc:Choice xmlns:v="urn:schemas-microsoft-com:vml" Requires="v">
                <p:oleObj spid="_x0000_s3142" name="" r:id="rId37" imgW="558800" imgH="177165" progId="Equation.3">
                  <p:embed/>
                </p:oleObj>
              </mc:Choice>
              <mc:Fallback>
                <p:oleObj name="" r:id="rId37" imgW="558800" imgH="177165" progId="Equation.3">
                  <p:embed/>
                  <p:pic>
                    <p:nvPicPr>
                      <p:cNvPr id="0" name="图片 3141"/>
                      <p:cNvPicPr/>
                      <p:nvPr/>
                    </p:nvPicPr>
                    <p:blipFill>
                      <a:blip r:embed="rId38"/>
                      <a:stretch>
                        <a:fillRect/>
                      </a:stretch>
                    </p:blipFill>
                    <p:spPr>
                      <a:xfrm>
                        <a:off x="3856038" y="5435600"/>
                        <a:ext cx="1349375" cy="425450"/>
                      </a:xfrm>
                      <a:prstGeom prst="rect">
                        <a:avLst/>
                      </a:prstGeom>
                      <a:noFill/>
                      <a:ln w="38100">
                        <a:noFill/>
                        <a:miter/>
                      </a:ln>
                    </p:spPr>
                  </p:pic>
                </p:oleObj>
              </mc:Fallback>
            </mc:AlternateContent>
          </a:graphicData>
        </a:graphic>
      </p:graphicFrame>
      <p:graphicFrame>
        <p:nvGraphicFramePr>
          <p:cNvPr id="50" name="Object 15"/>
          <p:cNvGraphicFramePr/>
          <p:nvPr/>
        </p:nvGraphicFramePr>
        <p:xfrm>
          <a:off x="5168900" y="5435600"/>
          <a:ext cx="1411288" cy="425450"/>
        </p:xfrm>
        <a:graphic>
          <a:graphicData uri="http://schemas.openxmlformats.org/presentationml/2006/ole">
            <mc:AlternateContent xmlns:mc="http://schemas.openxmlformats.org/markup-compatibility/2006">
              <mc:Choice xmlns:v="urn:schemas-microsoft-com:vml" Requires="v">
                <p:oleObj spid="_x0000_s3143" name="" r:id="rId39" imgW="584200" imgH="177165" progId="Equation.3">
                  <p:embed/>
                </p:oleObj>
              </mc:Choice>
              <mc:Fallback>
                <p:oleObj name="" r:id="rId39" imgW="584200" imgH="177165" progId="Equation.3">
                  <p:embed/>
                  <p:pic>
                    <p:nvPicPr>
                      <p:cNvPr id="0" name="图片 3142"/>
                      <p:cNvPicPr/>
                      <p:nvPr/>
                    </p:nvPicPr>
                    <p:blipFill>
                      <a:blip r:embed="rId40"/>
                      <a:stretch>
                        <a:fillRect/>
                      </a:stretch>
                    </p:blipFill>
                    <p:spPr>
                      <a:xfrm>
                        <a:off x="5168900" y="5435600"/>
                        <a:ext cx="1411288" cy="425450"/>
                      </a:xfrm>
                      <a:prstGeom prst="rect">
                        <a:avLst/>
                      </a:prstGeom>
                      <a:noFill/>
                      <a:ln w="38100">
                        <a:noFill/>
                        <a:miter/>
                      </a:ln>
                    </p:spPr>
                  </p:pic>
                </p:oleObj>
              </mc:Fallback>
            </mc:AlternateContent>
          </a:graphicData>
        </a:graphic>
      </p:graphicFrame>
      <p:graphicFrame>
        <p:nvGraphicFramePr>
          <p:cNvPr id="52" name="Object 15"/>
          <p:cNvGraphicFramePr/>
          <p:nvPr/>
        </p:nvGraphicFramePr>
        <p:xfrm>
          <a:off x="6607175" y="5165725"/>
          <a:ext cx="1012825" cy="949325"/>
        </p:xfrm>
        <a:graphic>
          <a:graphicData uri="http://schemas.openxmlformats.org/presentationml/2006/ole">
            <mc:AlternateContent xmlns:mc="http://schemas.openxmlformats.org/markup-compatibility/2006">
              <mc:Choice xmlns:v="urn:schemas-microsoft-com:vml" Requires="v">
                <p:oleObj spid="_x0000_s3144" name="" r:id="rId41" imgW="419100" imgH="393700" progId="Equation.3">
                  <p:embed/>
                </p:oleObj>
              </mc:Choice>
              <mc:Fallback>
                <p:oleObj name="" r:id="rId41" imgW="419100" imgH="393700" progId="Equation.3">
                  <p:embed/>
                  <p:pic>
                    <p:nvPicPr>
                      <p:cNvPr id="0" name="图片 3143"/>
                      <p:cNvPicPr/>
                      <p:nvPr/>
                    </p:nvPicPr>
                    <p:blipFill>
                      <a:blip r:embed="rId42"/>
                      <a:stretch>
                        <a:fillRect/>
                      </a:stretch>
                    </p:blipFill>
                    <p:spPr>
                      <a:xfrm>
                        <a:off x="6607175" y="5165725"/>
                        <a:ext cx="1012825" cy="949325"/>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43">
            <a:lum bright="-18000" contrast="48000"/>
          </a:blip>
          <a:stretch>
            <a:fillRect/>
          </a:stretch>
        </p:blipFill>
        <p:spPr>
          <a:xfrm>
            <a:off x="331470" y="511175"/>
            <a:ext cx="7927975" cy="42170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65"/>
                                        </p:tgtEl>
                                        <p:attrNameLst>
                                          <p:attrName>style.visibility</p:attrName>
                                        </p:attrNameLst>
                                      </p:cBhvr>
                                      <p:to>
                                        <p:strVal val="visible"/>
                                      </p:to>
                                    </p:set>
                                    <p:animEffect transition="in" filter="blinds(horizontal)">
                                      <p:cBhvr>
                                        <p:cTn id="12" dur="500"/>
                                        <p:tgtEl>
                                          <p:spTgt spid="235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70"/>
                                        </p:tgtEl>
                                        <p:attrNameLst>
                                          <p:attrName>style.visibility</p:attrName>
                                        </p:attrNameLst>
                                      </p:cBhvr>
                                      <p:to>
                                        <p:strVal val="visible"/>
                                      </p:to>
                                    </p:set>
                                    <p:animEffect transition="in" filter="blinds(horizontal)">
                                      <p:cBhvr>
                                        <p:cTn id="17" dur="500"/>
                                        <p:tgtEl>
                                          <p:spTgt spid="2357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578"/>
                                        </p:tgtEl>
                                        <p:attrNameLst>
                                          <p:attrName>style.visibility</p:attrName>
                                        </p:attrNameLst>
                                      </p:cBhvr>
                                      <p:to>
                                        <p:strVal val="visible"/>
                                      </p:to>
                                    </p:set>
                                    <p:animEffect transition="in" filter="blinds(horizontal)">
                                      <p:cBhvr>
                                        <p:cTn id="32" dur="500"/>
                                        <p:tgtEl>
                                          <p:spTgt spid="235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3579"/>
                                        </p:tgtEl>
                                        <p:attrNameLst>
                                          <p:attrName>style.visibility</p:attrName>
                                        </p:attrNameLst>
                                      </p:cBhvr>
                                      <p:to>
                                        <p:strVal val="visible"/>
                                      </p:to>
                                    </p:set>
                                    <p:animEffect transition="in" filter="blinds(horizontal)">
                                      <p:cBhvr>
                                        <p:cTn id="37" dur="500"/>
                                        <p:tgtEl>
                                          <p:spTgt spid="235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3562"/>
                                        </p:tgtEl>
                                        <p:attrNameLst>
                                          <p:attrName>style.visibility</p:attrName>
                                        </p:attrNameLst>
                                      </p:cBhvr>
                                      <p:to>
                                        <p:strVal val="visible"/>
                                      </p:to>
                                    </p:set>
                                    <p:animEffect transition="in" filter="blinds(horizontal)">
                                      <p:cBhvr>
                                        <p:cTn id="42" dur="500"/>
                                        <p:tgtEl>
                                          <p:spTgt spid="2356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3574"/>
                                        </p:tgtEl>
                                        <p:attrNameLst>
                                          <p:attrName>style.visibility</p:attrName>
                                        </p:attrNameLst>
                                      </p:cBhvr>
                                      <p:to>
                                        <p:strVal val="visible"/>
                                      </p:to>
                                    </p:set>
                                    <p:animEffect transition="in" filter="blinds(horizontal)">
                                      <p:cBhvr>
                                        <p:cTn id="47" dur="500"/>
                                        <p:tgtEl>
                                          <p:spTgt spid="2357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3575"/>
                                        </p:tgtEl>
                                        <p:attrNameLst>
                                          <p:attrName>style.visibility</p:attrName>
                                        </p:attrNameLst>
                                      </p:cBhvr>
                                      <p:to>
                                        <p:strVal val="visible"/>
                                      </p:to>
                                    </p:set>
                                    <p:animEffect transition="in" filter="blinds(horizontal)">
                                      <p:cBhvr>
                                        <p:cTn id="52" dur="500"/>
                                        <p:tgtEl>
                                          <p:spTgt spid="2357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3576"/>
                                        </p:tgtEl>
                                        <p:attrNameLst>
                                          <p:attrName>style.visibility</p:attrName>
                                        </p:attrNameLst>
                                      </p:cBhvr>
                                      <p:to>
                                        <p:strVal val="visible"/>
                                      </p:to>
                                    </p:set>
                                    <p:animEffect transition="in" filter="blinds(horizontal)">
                                      <p:cBhvr>
                                        <p:cTn id="57" dur="500"/>
                                        <p:tgtEl>
                                          <p:spTgt spid="2357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3577"/>
                                        </p:tgtEl>
                                        <p:attrNameLst>
                                          <p:attrName>style.visibility</p:attrName>
                                        </p:attrNameLst>
                                      </p:cBhvr>
                                      <p:to>
                                        <p:strVal val="visible"/>
                                      </p:to>
                                    </p:set>
                                    <p:animEffect transition="in" filter="blinds(horizontal)">
                                      <p:cBhvr>
                                        <p:cTn id="62" dur="500"/>
                                        <p:tgtEl>
                                          <p:spTgt spid="23577"/>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3"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strips(upRight)">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3571"/>
                                        </p:tgtEl>
                                        <p:attrNameLst>
                                          <p:attrName>style.visibility</p:attrName>
                                        </p:attrNameLst>
                                      </p:cBhvr>
                                      <p:to>
                                        <p:strVal val="visible"/>
                                      </p:to>
                                    </p:set>
                                    <p:animEffect transition="in" filter="blinds(horizontal)">
                                      <p:cBhvr>
                                        <p:cTn id="72" dur="500"/>
                                        <p:tgtEl>
                                          <p:spTgt spid="2357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3569"/>
                                        </p:tgtEl>
                                        <p:attrNameLst>
                                          <p:attrName>style.visibility</p:attrName>
                                        </p:attrNameLst>
                                      </p:cBhvr>
                                      <p:to>
                                        <p:strVal val="visible"/>
                                      </p:to>
                                    </p:set>
                                    <p:animEffect transition="in" filter="blinds(horizontal)">
                                      <p:cBhvr>
                                        <p:cTn id="77" dur="500"/>
                                        <p:tgtEl>
                                          <p:spTgt spid="2356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3566"/>
                                        </p:tgtEl>
                                        <p:attrNameLst>
                                          <p:attrName>style.visibility</p:attrName>
                                        </p:attrNameLst>
                                      </p:cBhvr>
                                      <p:to>
                                        <p:strVal val="visible"/>
                                      </p:to>
                                    </p:set>
                                    <p:animEffect transition="in" filter="blinds(horizontal)">
                                      <p:cBhvr>
                                        <p:cTn id="82" dur="500"/>
                                        <p:tgtEl>
                                          <p:spTgt spid="2356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23567"/>
                                        </p:tgtEl>
                                        <p:attrNameLst>
                                          <p:attrName>style.visibility</p:attrName>
                                        </p:attrNameLst>
                                      </p:cBhvr>
                                      <p:to>
                                        <p:strVal val="visible"/>
                                      </p:to>
                                    </p:set>
                                    <p:animEffect transition="in" filter="blinds(horizontal)">
                                      <p:cBhvr>
                                        <p:cTn id="87" dur="500"/>
                                        <p:tgtEl>
                                          <p:spTgt spid="23567"/>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500" fill="hold">
                                          <p:stCondLst>
                                            <p:cond delay="0"/>
                                          </p:stCondLst>
                                        </p:cTn>
                                        <p:tgtEl>
                                          <p:spTgt spid="23568"/>
                                        </p:tgtEl>
                                        <p:attrNameLst>
                                          <p:attrName>style.visibility</p:attrName>
                                        </p:attrNameLst>
                                      </p:cBhvr>
                                      <p:to>
                                        <p:strVal val="visible"/>
                                      </p:to>
                                    </p:set>
                                    <p:animEffect transition="in" filter="blinds(horizontal)">
                                      <p:cBhvr>
                                        <p:cTn id="92" dur="500"/>
                                        <p:tgtEl>
                                          <p:spTgt spid="23568"/>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blinds(horizontal)">
                                      <p:cBhvr>
                                        <p:cTn id="97" dur="50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blinds(horizontal)">
                                      <p:cBhvr>
                                        <p:cTn id="107" dur="500"/>
                                        <p:tgtEl>
                                          <p:spTgt spid="23"/>
                                        </p:tgtEl>
                                      </p:cBhvr>
                                    </p:animEffect>
                                  </p:childTnLst>
                                </p:cTn>
                              </p:par>
                            </p:childTnLst>
                          </p:cTn>
                        </p:par>
                      </p:childTnLst>
                    </p:cTn>
                  </p:par>
                  <p:par>
                    <p:cTn id="108" fill="hold">
                      <p:stCondLst>
                        <p:cond delay="indefinite"/>
                      </p:stCondLst>
                      <p:childTnLst>
                        <p:par>
                          <p:cTn id="109" fill="hold">
                            <p:stCondLst>
                              <p:cond delay="0"/>
                            </p:stCondLst>
                            <p:childTnLst>
                              <p:par>
                                <p:cTn id="110" presetID="4" presetClass="entr" presetSubtype="32"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box(out)">
                                      <p:cBhvr>
                                        <p:cTn id="112" dur="500"/>
                                        <p:tgtEl>
                                          <p:spTgt spid="2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500" fill="hold">
                                          <p:stCondLst>
                                            <p:cond delay="0"/>
                                          </p:stCondLst>
                                        </p:cTn>
                                        <p:tgtEl>
                                          <p:spTgt spid="23564"/>
                                        </p:tgtEl>
                                        <p:attrNameLst>
                                          <p:attrName>style.visibility</p:attrName>
                                        </p:attrNameLst>
                                      </p:cBhvr>
                                      <p:to>
                                        <p:strVal val="visible"/>
                                      </p:to>
                                    </p:set>
                                    <p:animEffect transition="in" filter="blinds(horizontal)">
                                      <p:cBhvr>
                                        <p:cTn id="117" dur="500"/>
                                        <p:tgtEl>
                                          <p:spTgt spid="23564"/>
                                        </p:tgtEl>
                                      </p:cBhvr>
                                    </p:animEffect>
                                  </p:childTnLst>
                                </p:cTn>
                              </p:par>
                            </p:childTnLst>
                          </p:cTn>
                        </p:par>
                      </p:childTnLst>
                    </p:cTn>
                  </p:par>
                  <p:par>
                    <p:cTn id="118" fill="hold">
                      <p:stCondLst>
                        <p:cond delay="indefinite"/>
                      </p:stCondLst>
                      <p:childTnLst>
                        <p:par>
                          <p:cTn id="119" fill="hold">
                            <p:stCondLst>
                              <p:cond delay="0"/>
                            </p:stCondLst>
                            <p:childTnLst>
                              <p:par>
                                <p:cTn id="120" presetID="4" presetClass="entr" presetSubtype="32" fill="hold" nodeType="click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box(out)">
                                      <p:cBhvr>
                                        <p:cTn id="122" dur="500"/>
                                        <p:tgtEl>
                                          <p:spTgt spid="41"/>
                                        </p:tgtEl>
                                      </p:cBhvr>
                                    </p:animEffect>
                                  </p:childTnLst>
                                </p:cTn>
                              </p:par>
                            </p:childTnLst>
                          </p:cTn>
                        </p:par>
                      </p:childTnLst>
                    </p:cTn>
                  </p:par>
                  <p:par>
                    <p:cTn id="123" fill="hold">
                      <p:stCondLst>
                        <p:cond delay="indefinite"/>
                      </p:stCondLst>
                      <p:childTnLst>
                        <p:par>
                          <p:cTn id="124" fill="hold">
                            <p:stCondLst>
                              <p:cond delay="0"/>
                            </p:stCondLst>
                            <p:childTnLst>
                              <p:par>
                                <p:cTn id="125" presetID="18" presetClass="entr" presetSubtype="12" fill="hold" nodeType="click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strips(downLeft)">
                                      <p:cBhvr>
                                        <p:cTn id="127" dur="500"/>
                                        <p:tgtEl>
                                          <p:spTgt spid="36"/>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blinds(horizontal)">
                                      <p:cBhvr>
                                        <p:cTn id="132" dur="500"/>
                                        <p:tgtEl>
                                          <p:spTgt spid="48"/>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blinds(horizontal)">
                                      <p:cBhvr>
                                        <p:cTn id="137" dur="500"/>
                                        <p:tgtEl>
                                          <p:spTgt spid="50"/>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nodeType="click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blinds(horizontal)">
                                      <p:cBhvr>
                                        <p:cTn id="1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310" name="Object 22"/>
          <p:cNvGraphicFramePr>
            <a:graphicFrameLocks noChangeAspect="1"/>
          </p:cNvGraphicFramePr>
          <p:nvPr/>
        </p:nvGraphicFramePr>
        <p:xfrm>
          <a:off x="2801620" y="6103938"/>
          <a:ext cx="1758950" cy="766762"/>
        </p:xfrm>
        <a:graphic>
          <a:graphicData uri="http://schemas.openxmlformats.org/presentationml/2006/ole">
            <mc:AlternateContent xmlns:mc="http://schemas.openxmlformats.org/markup-compatibility/2006">
              <mc:Choice xmlns:v="urn:schemas-microsoft-com:vml" Requires="v">
                <p:oleObj spid="_x0000_s3145" name="" r:id="rId1" imgW="877570" imgH="394335" progId="Equation.DSMT4">
                  <p:embed/>
                </p:oleObj>
              </mc:Choice>
              <mc:Fallback>
                <p:oleObj name="" r:id="rId1" imgW="877570" imgH="394335" progId="Equation.DSMT4">
                  <p:embed/>
                  <p:pic>
                    <p:nvPicPr>
                      <p:cNvPr id="0" name="图片 3144"/>
                      <p:cNvPicPr/>
                      <p:nvPr/>
                    </p:nvPicPr>
                    <p:blipFill>
                      <a:blip r:embed="rId2"/>
                      <a:stretch>
                        <a:fillRect/>
                      </a:stretch>
                    </p:blipFill>
                    <p:spPr>
                      <a:xfrm>
                        <a:off x="2801620" y="6103938"/>
                        <a:ext cx="1758950" cy="766762"/>
                      </a:xfrm>
                      <a:prstGeom prst="rect">
                        <a:avLst/>
                      </a:prstGeom>
                      <a:noFill/>
                      <a:ln w="38100">
                        <a:noFill/>
                        <a:miter/>
                      </a:ln>
                    </p:spPr>
                  </p:pic>
                </p:oleObj>
              </mc:Fallback>
            </mc:AlternateContent>
          </a:graphicData>
        </a:graphic>
      </p:graphicFrame>
      <p:sp>
        <p:nvSpPr>
          <p:cNvPr id="12363" name="Text Box 4"/>
          <p:cNvSpPr txBox="1"/>
          <p:nvPr/>
        </p:nvSpPr>
        <p:spPr>
          <a:xfrm>
            <a:off x="4900295" y="6245225"/>
            <a:ext cx="1670050" cy="519113"/>
          </a:xfrm>
          <a:prstGeom prst="rect">
            <a:avLst/>
          </a:prstGeom>
          <a:noFill/>
          <a:ln w="9525">
            <a:noFill/>
          </a:ln>
        </p:spPr>
        <p:txBody>
          <a:bodyPr anchor="t" anchorCtr="0">
            <a:spAutoFit/>
          </a:bodyPr>
          <a:p>
            <a:pPr>
              <a:spcBef>
                <a:spcPct val="50000"/>
              </a:spcBef>
            </a:pPr>
            <a:r>
              <a:rPr lang="zh-CN" altLang="en-US" dirty="0">
                <a:solidFill>
                  <a:srgbClr val="0000FF"/>
                </a:solidFill>
                <a:latin typeface="Arial" panose="020B0604020202020204" pitchFamily="34" charset="0"/>
                <a:ea typeface="宋体" panose="02010600030101010101" pitchFamily="2" charset="-122"/>
              </a:rPr>
              <a:t>暗纹</a:t>
            </a:r>
            <a:endParaRPr lang="zh-CN" altLang="en-US" dirty="0">
              <a:solidFill>
                <a:srgbClr val="0000FF"/>
              </a:solidFill>
              <a:latin typeface="Arial" panose="020B0604020202020204" pitchFamily="34" charset="0"/>
              <a:ea typeface="宋体" panose="02010600030101010101" pitchFamily="2" charset="-122"/>
            </a:endParaRPr>
          </a:p>
        </p:txBody>
      </p:sp>
      <p:graphicFrame>
        <p:nvGraphicFramePr>
          <p:cNvPr id="12311" name="Object 23"/>
          <p:cNvGraphicFramePr>
            <a:graphicFrameLocks noChangeAspect="1"/>
          </p:cNvGraphicFramePr>
          <p:nvPr/>
        </p:nvGraphicFramePr>
        <p:xfrm>
          <a:off x="2874645" y="5194300"/>
          <a:ext cx="969963" cy="828675"/>
        </p:xfrm>
        <a:graphic>
          <a:graphicData uri="http://schemas.openxmlformats.org/presentationml/2006/ole">
            <mc:AlternateContent xmlns:mc="http://schemas.openxmlformats.org/markup-compatibility/2006">
              <mc:Choice xmlns:v="urn:schemas-microsoft-com:vml" Requires="v">
                <p:oleObj spid="_x0000_s3146" name="" r:id="rId3" imgW="495300" imgH="393700" progId="Equation.DSMT4">
                  <p:embed/>
                </p:oleObj>
              </mc:Choice>
              <mc:Fallback>
                <p:oleObj name="" r:id="rId3" imgW="495300" imgH="393700" progId="Equation.DSMT4">
                  <p:embed/>
                  <p:pic>
                    <p:nvPicPr>
                      <p:cNvPr id="0" name="图片 3145"/>
                      <p:cNvPicPr/>
                      <p:nvPr/>
                    </p:nvPicPr>
                    <p:blipFill>
                      <a:blip r:embed="rId4"/>
                      <a:stretch>
                        <a:fillRect/>
                      </a:stretch>
                    </p:blipFill>
                    <p:spPr>
                      <a:xfrm>
                        <a:off x="2874645" y="5194300"/>
                        <a:ext cx="969963" cy="828675"/>
                      </a:xfrm>
                      <a:prstGeom prst="rect">
                        <a:avLst/>
                      </a:prstGeom>
                      <a:noFill/>
                      <a:ln w="38100">
                        <a:noFill/>
                        <a:miter/>
                      </a:ln>
                    </p:spPr>
                  </p:pic>
                </p:oleObj>
              </mc:Fallback>
            </mc:AlternateContent>
          </a:graphicData>
        </a:graphic>
      </p:graphicFrame>
      <p:graphicFrame>
        <p:nvGraphicFramePr>
          <p:cNvPr id="12312" name="Object 24"/>
          <p:cNvGraphicFramePr>
            <a:graphicFrameLocks noChangeAspect="1"/>
          </p:cNvGraphicFramePr>
          <p:nvPr/>
        </p:nvGraphicFramePr>
        <p:xfrm>
          <a:off x="1725295" y="5803900"/>
          <a:ext cx="577850" cy="463550"/>
        </p:xfrm>
        <a:graphic>
          <a:graphicData uri="http://schemas.openxmlformats.org/presentationml/2006/ole">
            <mc:AlternateContent xmlns:mc="http://schemas.openxmlformats.org/markup-compatibility/2006">
              <mc:Choice xmlns:v="urn:schemas-microsoft-com:vml" Requires="v">
                <p:oleObj spid="_x0000_s3147" name="" r:id="rId5" imgW="304800" imgH="228600" progId="Equation.3">
                  <p:embed/>
                </p:oleObj>
              </mc:Choice>
              <mc:Fallback>
                <p:oleObj name="" r:id="rId5" imgW="304800" imgH="228600" progId="Equation.3">
                  <p:embed/>
                  <p:pic>
                    <p:nvPicPr>
                      <p:cNvPr id="0" name="图片 3146"/>
                      <p:cNvPicPr/>
                      <p:nvPr/>
                    </p:nvPicPr>
                    <p:blipFill>
                      <a:blip r:embed="rId6"/>
                      <a:stretch>
                        <a:fillRect/>
                      </a:stretch>
                    </p:blipFill>
                    <p:spPr>
                      <a:xfrm>
                        <a:off x="1725295" y="5803900"/>
                        <a:ext cx="577850" cy="463550"/>
                      </a:xfrm>
                      <a:prstGeom prst="rect">
                        <a:avLst/>
                      </a:prstGeom>
                      <a:noFill/>
                      <a:ln w="38100">
                        <a:noFill/>
                        <a:miter/>
                      </a:ln>
                    </p:spPr>
                  </p:pic>
                </p:oleObj>
              </mc:Fallback>
            </mc:AlternateContent>
          </a:graphicData>
        </a:graphic>
      </p:graphicFrame>
      <p:sp>
        <p:nvSpPr>
          <p:cNvPr id="12364" name="AutoShape 7"/>
          <p:cNvSpPr/>
          <p:nvPr/>
        </p:nvSpPr>
        <p:spPr>
          <a:xfrm>
            <a:off x="2530158" y="5564188"/>
            <a:ext cx="233362" cy="973137"/>
          </a:xfrm>
          <a:prstGeom prst="leftBrace">
            <a:avLst>
              <a:gd name="adj1" fmla="val 24769"/>
              <a:gd name="adj2" fmla="val 50000"/>
            </a:avLst>
          </a:prstGeom>
          <a:noFill/>
          <a:ln w="28575" cap="flat" cmpd="sng">
            <a:solidFill>
              <a:srgbClr val="FF00FF"/>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2365" name="Text Box 8"/>
          <p:cNvSpPr txBox="1"/>
          <p:nvPr/>
        </p:nvSpPr>
        <p:spPr>
          <a:xfrm>
            <a:off x="4843145" y="5349875"/>
            <a:ext cx="1169988" cy="522288"/>
          </a:xfrm>
          <a:prstGeom prst="rect">
            <a:avLst/>
          </a:prstGeom>
          <a:noFill/>
          <a:ln w="9525">
            <a:noFill/>
          </a:ln>
        </p:spPr>
        <p:txBody>
          <a:bodyPr wrap="square" anchor="t" anchorCtr="0">
            <a:spAutoFit/>
          </a:bodyPr>
          <a:p>
            <a:pPr>
              <a:spcBef>
                <a:spcPct val="50000"/>
              </a:spcBef>
            </a:pPr>
            <a:r>
              <a:rPr lang="zh-CN" altLang="en-US" dirty="0">
                <a:solidFill>
                  <a:srgbClr val="CC0000"/>
                </a:solidFill>
                <a:latin typeface="Arial" panose="020B0604020202020204" pitchFamily="34" charset="0"/>
                <a:ea typeface="宋体" panose="02010600030101010101" pitchFamily="2" charset="-122"/>
              </a:rPr>
              <a:t>明纹</a:t>
            </a:r>
            <a:endParaRPr lang="zh-CN" altLang="en-US" sz="2400" dirty="0">
              <a:solidFill>
                <a:srgbClr val="CC0000"/>
              </a:solidFill>
              <a:latin typeface="Arial" panose="020B0604020202020204" pitchFamily="34" charset="0"/>
              <a:ea typeface="宋体" panose="02010600030101010101" pitchFamily="2" charset="-122"/>
            </a:endParaRPr>
          </a:p>
        </p:txBody>
      </p:sp>
      <p:graphicFrame>
        <p:nvGraphicFramePr>
          <p:cNvPr id="12313" name="Object 25"/>
          <p:cNvGraphicFramePr>
            <a:graphicFrameLocks noChangeAspect="1"/>
          </p:cNvGraphicFramePr>
          <p:nvPr/>
        </p:nvGraphicFramePr>
        <p:xfrm>
          <a:off x="5721033" y="5349875"/>
          <a:ext cx="2501900" cy="503238"/>
        </p:xfrm>
        <a:graphic>
          <a:graphicData uri="http://schemas.openxmlformats.org/presentationml/2006/ole">
            <mc:AlternateContent xmlns:mc="http://schemas.openxmlformats.org/markup-compatibility/2006">
              <mc:Choice xmlns:v="urn:schemas-microsoft-com:vml" Requires="v">
                <p:oleObj spid="_x0000_s3148" name="" r:id="rId7" imgW="1535430" imgH="317500" progId="Equation.3">
                  <p:embed/>
                </p:oleObj>
              </mc:Choice>
              <mc:Fallback>
                <p:oleObj name="" r:id="rId7" imgW="1535430" imgH="317500" progId="Equation.3">
                  <p:embed/>
                  <p:pic>
                    <p:nvPicPr>
                      <p:cNvPr id="0" name="图片 3147"/>
                      <p:cNvPicPr/>
                      <p:nvPr/>
                    </p:nvPicPr>
                    <p:blipFill>
                      <a:blip r:embed="rId8"/>
                      <a:stretch>
                        <a:fillRect/>
                      </a:stretch>
                    </p:blipFill>
                    <p:spPr>
                      <a:xfrm>
                        <a:off x="5721033" y="5349875"/>
                        <a:ext cx="2501900" cy="503238"/>
                      </a:xfrm>
                      <a:prstGeom prst="rect">
                        <a:avLst/>
                      </a:prstGeom>
                      <a:noFill/>
                      <a:ln w="38100">
                        <a:noFill/>
                        <a:miter/>
                      </a:ln>
                    </p:spPr>
                  </p:pic>
                </p:oleObj>
              </mc:Fallback>
            </mc:AlternateContent>
          </a:graphicData>
        </a:graphic>
      </p:graphicFrame>
      <p:sp>
        <p:nvSpPr>
          <p:cNvPr id="75786" name="AutoShape 10"/>
          <p:cNvSpPr>
            <a:spLocks noChangeArrowheads="1"/>
          </p:cNvSpPr>
          <p:nvPr/>
        </p:nvSpPr>
        <p:spPr bwMode="auto">
          <a:xfrm>
            <a:off x="2346325" y="1074738"/>
            <a:ext cx="296863" cy="307975"/>
          </a:xfrm>
          <a:prstGeom prst="wedgeRoundRectCallout">
            <a:avLst>
              <a:gd name="adj1" fmla="val -143750"/>
              <a:gd name="adj2" fmla="val 200000"/>
              <a:gd name="adj3" fmla="val 16667"/>
            </a:avLst>
          </a:prstGeom>
          <a:gradFill rotWithShape="0">
            <a:gsLst>
              <a:gs pos="0">
                <a:schemeClr val="accent1"/>
              </a:gs>
              <a:gs pos="50000">
                <a:schemeClr val="bg1"/>
              </a:gs>
              <a:gs pos="100000">
                <a:schemeClr val="accent1"/>
              </a:gs>
            </a:gsLst>
            <a:lin ang="5400000" scaled="1"/>
          </a:gradFill>
          <a:ln w="9525">
            <a:solidFill>
              <a:schemeClr val="tx1"/>
            </a:solidFill>
            <a:miter lim="800000"/>
          </a:ln>
          <a:effectLst/>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800" b="1" i="0" u="none" strike="noStrike" kern="1200" cap="none" spc="0" normalizeH="0" baseline="0" noProof="0">
              <a:ln>
                <a:noFill/>
              </a:ln>
              <a:solidFill>
                <a:srgbClr val="1C1C1C"/>
              </a:solidFill>
              <a:effectLst/>
              <a:uLnTx/>
              <a:uFillTx/>
              <a:latin typeface="Arial" panose="020B0604020202020204" pitchFamily="34" charset="0"/>
              <a:ea typeface="宋体" panose="02010600030101010101" pitchFamily="2" charset="-122"/>
              <a:cs typeface="+mn-cs"/>
            </a:endParaRPr>
          </a:p>
        </p:txBody>
      </p:sp>
      <p:sp>
        <p:nvSpPr>
          <p:cNvPr id="26633" name="Rectangle 11"/>
          <p:cNvSpPr/>
          <p:nvPr/>
        </p:nvSpPr>
        <p:spPr>
          <a:xfrm>
            <a:off x="836613" y="153988"/>
            <a:ext cx="7458075" cy="2784475"/>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34" name="Rectangle 12" descr="深色下对角线"/>
          <p:cNvSpPr/>
          <p:nvPr/>
        </p:nvSpPr>
        <p:spPr>
          <a:xfrm>
            <a:off x="1606550" y="765175"/>
            <a:ext cx="73025" cy="681038"/>
          </a:xfrm>
          <a:prstGeom prst="rect">
            <a:avLst/>
          </a:prstGeom>
          <a:blipFill rotWithShape="0">
            <a:blip r:embed="rId9"/>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35" name="Rectangle 13" descr="深色下对角线"/>
          <p:cNvSpPr/>
          <p:nvPr/>
        </p:nvSpPr>
        <p:spPr>
          <a:xfrm>
            <a:off x="1606550" y="1568450"/>
            <a:ext cx="73025" cy="681038"/>
          </a:xfrm>
          <a:prstGeom prst="rect">
            <a:avLst/>
          </a:prstGeom>
          <a:blipFill rotWithShape="0">
            <a:blip r:embed="rId9"/>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36" name="Rectangle 14" descr="深色下对角线"/>
          <p:cNvSpPr/>
          <p:nvPr/>
        </p:nvSpPr>
        <p:spPr>
          <a:xfrm>
            <a:off x="2495550" y="455613"/>
            <a:ext cx="73025" cy="681037"/>
          </a:xfrm>
          <a:prstGeom prst="rect">
            <a:avLst/>
          </a:prstGeom>
          <a:blipFill rotWithShape="0">
            <a:blip r:embed="rId9"/>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37" name="Rectangle 15" descr="深色下对角线"/>
          <p:cNvSpPr/>
          <p:nvPr/>
        </p:nvSpPr>
        <p:spPr>
          <a:xfrm>
            <a:off x="2495550" y="1878013"/>
            <a:ext cx="73025" cy="741362"/>
          </a:xfrm>
          <a:prstGeom prst="rect">
            <a:avLst/>
          </a:prstGeom>
          <a:blipFill rotWithShape="0">
            <a:blip r:embed="rId9"/>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38" name="Line 16"/>
          <p:cNvSpPr/>
          <p:nvPr/>
        </p:nvSpPr>
        <p:spPr>
          <a:xfrm>
            <a:off x="1385888" y="1508125"/>
            <a:ext cx="5764212" cy="0"/>
          </a:xfrm>
          <a:prstGeom prst="line">
            <a:avLst/>
          </a:prstGeom>
          <a:ln w="19050" cap="flat" cmpd="sng">
            <a:solidFill>
              <a:srgbClr val="000000"/>
            </a:solidFill>
            <a:prstDash val="lgDashDot"/>
            <a:round/>
            <a:headEnd type="none" w="med" len="med"/>
            <a:tailEnd type="none" w="med" len="med"/>
          </a:ln>
        </p:spPr>
      </p:sp>
      <p:sp>
        <p:nvSpPr>
          <p:cNvPr id="26639" name="Rectangle 17" descr="深色下对角线"/>
          <p:cNvSpPr/>
          <p:nvPr/>
        </p:nvSpPr>
        <p:spPr>
          <a:xfrm>
            <a:off x="6418263" y="271463"/>
            <a:ext cx="73025" cy="2411412"/>
          </a:xfrm>
          <a:prstGeom prst="rect">
            <a:avLst/>
          </a:prstGeom>
          <a:blipFill rotWithShape="0">
            <a:blip r:embed="rId10"/>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640" name="Line 18"/>
          <p:cNvSpPr/>
          <p:nvPr/>
        </p:nvSpPr>
        <p:spPr>
          <a:xfrm flipV="1">
            <a:off x="2568575" y="641350"/>
            <a:ext cx="3849688" cy="866775"/>
          </a:xfrm>
          <a:prstGeom prst="line">
            <a:avLst/>
          </a:prstGeom>
          <a:ln w="19050" cap="flat" cmpd="sng">
            <a:solidFill>
              <a:srgbClr val="0000FF"/>
            </a:solidFill>
            <a:prstDash val="dash"/>
            <a:round/>
            <a:headEnd type="none" w="med" len="med"/>
            <a:tailEnd type="none" w="med" len="med"/>
          </a:ln>
        </p:spPr>
      </p:sp>
      <p:graphicFrame>
        <p:nvGraphicFramePr>
          <p:cNvPr id="26641" name="Object 2"/>
          <p:cNvGraphicFramePr>
            <a:graphicFrameLocks noChangeAspect="1"/>
          </p:cNvGraphicFramePr>
          <p:nvPr/>
        </p:nvGraphicFramePr>
        <p:xfrm>
          <a:off x="2012950" y="579438"/>
          <a:ext cx="482600" cy="617537"/>
        </p:xfrm>
        <a:graphic>
          <a:graphicData uri="http://schemas.openxmlformats.org/presentationml/2006/ole">
            <mc:AlternateContent xmlns:mc="http://schemas.openxmlformats.org/markup-compatibility/2006">
              <mc:Choice xmlns:v="urn:schemas-microsoft-com:vml" Requires="v">
                <p:oleObj spid="_x0000_s3149" name="" r:id="rId11" imgW="140335" imgH="216535" progId="Equation.3">
                  <p:embed/>
                </p:oleObj>
              </mc:Choice>
              <mc:Fallback>
                <p:oleObj name="" r:id="rId11" imgW="140335" imgH="216535" progId="Equation.3">
                  <p:embed/>
                  <p:pic>
                    <p:nvPicPr>
                      <p:cNvPr id="0" name="图片 3148"/>
                      <p:cNvPicPr/>
                      <p:nvPr/>
                    </p:nvPicPr>
                    <p:blipFill>
                      <a:blip r:embed="rId12"/>
                      <a:stretch>
                        <a:fillRect/>
                      </a:stretch>
                    </p:blipFill>
                    <p:spPr>
                      <a:xfrm>
                        <a:off x="2012950" y="579438"/>
                        <a:ext cx="482600" cy="617537"/>
                      </a:xfrm>
                      <a:prstGeom prst="rect">
                        <a:avLst/>
                      </a:prstGeom>
                      <a:noFill/>
                      <a:ln w="38100">
                        <a:noFill/>
                        <a:miter/>
                      </a:ln>
                    </p:spPr>
                  </p:pic>
                </p:oleObj>
              </mc:Fallback>
            </mc:AlternateContent>
          </a:graphicData>
        </a:graphic>
      </p:graphicFrame>
      <p:graphicFrame>
        <p:nvGraphicFramePr>
          <p:cNvPr id="26642" name="Object 3"/>
          <p:cNvGraphicFramePr>
            <a:graphicFrameLocks noChangeAspect="1"/>
          </p:cNvGraphicFramePr>
          <p:nvPr/>
        </p:nvGraphicFramePr>
        <p:xfrm>
          <a:off x="2022475" y="1692275"/>
          <a:ext cx="463550" cy="619125"/>
        </p:xfrm>
        <a:graphic>
          <a:graphicData uri="http://schemas.openxmlformats.org/presentationml/2006/ole">
            <mc:AlternateContent xmlns:mc="http://schemas.openxmlformats.org/markup-compatibility/2006">
              <mc:Choice xmlns:v="urn:schemas-microsoft-com:vml" Requires="v">
                <p:oleObj spid="_x0000_s3150" name="" r:id="rId13" imgW="153035" imgH="216535" progId="Equation.3">
                  <p:embed/>
                </p:oleObj>
              </mc:Choice>
              <mc:Fallback>
                <p:oleObj name="" r:id="rId13" imgW="153035" imgH="216535" progId="Equation.3">
                  <p:embed/>
                  <p:pic>
                    <p:nvPicPr>
                      <p:cNvPr id="0" name="图片 3149"/>
                      <p:cNvPicPr/>
                      <p:nvPr/>
                    </p:nvPicPr>
                    <p:blipFill>
                      <a:blip r:embed="rId14"/>
                      <a:stretch>
                        <a:fillRect/>
                      </a:stretch>
                    </p:blipFill>
                    <p:spPr>
                      <a:xfrm>
                        <a:off x="2022475" y="1692275"/>
                        <a:ext cx="463550" cy="619125"/>
                      </a:xfrm>
                      <a:prstGeom prst="rect">
                        <a:avLst/>
                      </a:prstGeom>
                      <a:noFill/>
                      <a:ln w="38100">
                        <a:noFill/>
                        <a:miter/>
                      </a:ln>
                    </p:spPr>
                  </p:pic>
                </p:oleObj>
              </mc:Fallback>
            </mc:AlternateContent>
          </a:graphicData>
        </a:graphic>
      </p:graphicFrame>
      <p:graphicFrame>
        <p:nvGraphicFramePr>
          <p:cNvPr id="26643" name="Object 4"/>
          <p:cNvGraphicFramePr>
            <a:graphicFrameLocks noChangeAspect="1"/>
          </p:cNvGraphicFramePr>
          <p:nvPr/>
        </p:nvGraphicFramePr>
        <p:xfrm>
          <a:off x="1230313" y="1136650"/>
          <a:ext cx="368300" cy="431800"/>
        </p:xfrm>
        <a:graphic>
          <a:graphicData uri="http://schemas.openxmlformats.org/presentationml/2006/ole">
            <mc:AlternateContent xmlns:mc="http://schemas.openxmlformats.org/markup-compatibility/2006">
              <mc:Choice xmlns:v="urn:schemas-microsoft-com:vml" Requires="v">
                <p:oleObj spid="_x0000_s3151" name="" r:id="rId15" imgW="102235" imgH="140970" progId="Equation.3">
                  <p:embed/>
                </p:oleObj>
              </mc:Choice>
              <mc:Fallback>
                <p:oleObj name="" r:id="rId15" imgW="102235" imgH="140970" progId="Equation.3">
                  <p:embed/>
                  <p:pic>
                    <p:nvPicPr>
                      <p:cNvPr id="0" name="图片 3150"/>
                      <p:cNvPicPr/>
                      <p:nvPr/>
                    </p:nvPicPr>
                    <p:blipFill>
                      <a:blip r:embed="rId16"/>
                      <a:stretch>
                        <a:fillRect/>
                      </a:stretch>
                    </p:blipFill>
                    <p:spPr>
                      <a:xfrm>
                        <a:off x="1230313" y="1136650"/>
                        <a:ext cx="368300" cy="431800"/>
                      </a:xfrm>
                      <a:prstGeom prst="rect">
                        <a:avLst/>
                      </a:prstGeom>
                      <a:noFill/>
                      <a:ln w="38100">
                        <a:noFill/>
                        <a:miter/>
                      </a:ln>
                    </p:spPr>
                  </p:pic>
                </p:oleObj>
              </mc:Fallback>
            </mc:AlternateContent>
          </a:graphicData>
        </a:graphic>
      </p:graphicFrame>
      <p:sp>
        <p:nvSpPr>
          <p:cNvPr id="26644" name="Line 22"/>
          <p:cNvSpPr/>
          <p:nvPr/>
        </p:nvSpPr>
        <p:spPr>
          <a:xfrm>
            <a:off x="6491288" y="641350"/>
            <a:ext cx="369887" cy="0"/>
          </a:xfrm>
          <a:prstGeom prst="line">
            <a:avLst/>
          </a:prstGeom>
          <a:ln w="12700" cap="flat" cmpd="sng">
            <a:solidFill>
              <a:srgbClr val="000000"/>
            </a:solidFill>
            <a:prstDash val="dash"/>
            <a:round/>
            <a:headEnd type="none" w="med" len="med"/>
            <a:tailEnd type="none" w="med" len="med"/>
          </a:ln>
        </p:spPr>
      </p:sp>
      <p:sp>
        <p:nvSpPr>
          <p:cNvPr id="26645" name="Line 23"/>
          <p:cNvSpPr/>
          <p:nvPr/>
        </p:nvSpPr>
        <p:spPr>
          <a:xfrm>
            <a:off x="6713538" y="641350"/>
            <a:ext cx="0" cy="866775"/>
          </a:xfrm>
          <a:prstGeom prst="line">
            <a:avLst/>
          </a:prstGeom>
          <a:ln w="28575" cap="flat" cmpd="sng">
            <a:solidFill>
              <a:srgbClr val="FF33CC"/>
            </a:solidFill>
            <a:prstDash val="dash"/>
            <a:round/>
            <a:headEnd type="triangle" w="sm" len="lg"/>
            <a:tailEnd type="triangle" w="sm" len="lg"/>
          </a:ln>
        </p:spPr>
      </p:sp>
      <p:graphicFrame>
        <p:nvGraphicFramePr>
          <p:cNvPr id="26646" name="Object 5"/>
          <p:cNvGraphicFramePr>
            <a:graphicFrameLocks noChangeAspect="1"/>
          </p:cNvGraphicFramePr>
          <p:nvPr/>
        </p:nvGraphicFramePr>
        <p:xfrm>
          <a:off x="6677025" y="889000"/>
          <a:ext cx="333375" cy="301625"/>
        </p:xfrm>
        <a:graphic>
          <a:graphicData uri="http://schemas.openxmlformats.org/presentationml/2006/ole">
            <mc:AlternateContent xmlns:mc="http://schemas.openxmlformats.org/markup-compatibility/2006">
              <mc:Choice xmlns:v="urn:schemas-microsoft-com:vml" Requires="v">
                <p:oleObj spid="_x0000_s3153" name="" r:id="rId17" imgW="178435" imgH="191770" progId="Equation.3">
                  <p:embed/>
                </p:oleObj>
              </mc:Choice>
              <mc:Fallback>
                <p:oleObj name="" r:id="rId17" imgW="178435" imgH="191770" progId="Equation.3">
                  <p:embed/>
                  <p:pic>
                    <p:nvPicPr>
                      <p:cNvPr id="0" name="图片 3152"/>
                      <p:cNvPicPr/>
                      <p:nvPr/>
                    </p:nvPicPr>
                    <p:blipFill>
                      <a:blip r:embed="rId18"/>
                      <a:stretch>
                        <a:fillRect/>
                      </a:stretch>
                    </p:blipFill>
                    <p:spPr>
                      <a:xfrm>
                        <a:off x="6677025" y="889000"/>
                        <a:ext cx="333375" cy="301625"/>
                      </a:xfrm>
                      <a:prstGeom prst="rect">
                        <a:avLst/>
                      </a:prstGeom>
                      <a:noFill/>
                      <a:ln w="38100">
                        <a:noFill/>
                        <a:miter/>
                      </a:ln>
                    </p:spPr>
                  </p:pic>
                </p:oleObj>
              </mc:Fallback>
            </mc:AlternateContent>
          </a:graphicData>
        </a:graphic>
      </p:graphicFrame>
      <p:sp>
        <p:nvSpPr>
          <p:cNvPr id="26647" name="Line 25"/>
          <p:cNvSpPr/>
          <p:nvPr/>
        </p:nvSpPr>
        <p:spPr>
          <a:xfrm flipH="1">
            <a:off x="1828800" y="1196975"/>
            <a:ext cx="666750" cy="0"/>
          </a:xfrm>
          <a:prstGeom prst="line">
            <a:avLst/>
          </a:prstGeom>
          <a:ln w="9525" cap="flat" cmpd="sng">
            <a:solidFill>
              <a:schemeClr val="tx1"/>
            </a:solidFill>
            <a:prstDash val="dash"/>
            <a:round/>
            <a:headEnd type="none" w="med" len="med"/>
            <a:tailEnd type="none" w="med" len="med"/>
          </a:ln>
        </p:spPr>
      </p:sp>
      <p:sp>
        <p:nvSpPr>
          <p:cNvPr id="26648" name="Line 26"/>
          <p:cNvSpPr/>
          <p:nvPr/>
        </p:nvSpPr>
        <p:spPr>
          <a:xfrm flipH="1">
            <a:off x="1828800" y="1816100"/>
            <a:ext cx="666750" cy="0"/>
          </a:xfrm>
          <a:prstGeom prst="line">
            <a:avLst/>
          </a:prstGeom>
          <a:ln w="9525" cap="flat" cmpd="sng">
            <a:solidFill>
              <a:schemeClr val="tx1"/>
            </a:solidFill>
            <a:prstDash val="dash"/>
            <a:round/>
            <a:headEnd type="none" w="med" len="med"/>
            <a:tailEnd type="none" w="med" len="med"/>
          </a:ln>
        </p:spPr>
      </p:sp>
      <p:sp>
        <p:nvSpPr>
          <p:cNvPr id="26649" name="Line 27"/>
          <p:cNvSpPr/>
          <p:nvPr/>
        </p:nvSpPr>
        <p:spPr>
          <a:xfrm>
            <a:off x="2125663" y="1196975"/>
            <a:ext cx="0" cy="619125"/>
          </a:xfrm>
          <a:prstGeom prst="line">
            <a:avLst/>
          </a:prstGeom>
          <a:ln w="19050" cap="flat" cmpd="sng">
            <a:solidFill>
              <a:srgbClr val="FF33CC"/>
            </a:solidFill>
            <a:prstDash val="dash"/>
            <a:round/>
            <a:headEnd type="triangle" w="sm" len="lg"/>
            <a:tailEnd type="triangle" w="sm" len="lg"/>
          </a:ln>
        </p:spPr>
      </p:sp>
      <p:graphicFrame>
        <p:nvGraphicFramePr>
          <p:cNvPr id="26650" name="Object 6"/>
          <p:cNvGraphicFramePr>
            <a:graphicFrameLocks noChangeAspect="1"/>
          </p:cNvGraphicFramePr>
          <p:nvPr/>
        </p:nvGraphicFramePr>
        <p:xfrm>
          <a:off x="6542088" y="1549400"/>
          <a:ext cx="376237" cy="330200"/>
        </p:xfrm>
        <a:graphic>
          <a:graphicData uri="http://schemas.openxmlformats.org/presentationml/2006/ole">
            <mc:AlternateContent xmlns:mc="http://schemas.openxmlformats.org/markup-compatibility/2006">
              <mc:Choice xmlns:v="urn:schemas-microsoft-com:vml" Requires="v">
                <p:oleObj spid="_x0000_s3154" name="" r:id="rId19" imgW="165735" imgH="191770" progId="Equation.3">
                  <p:embed/>
                </p:oleObj>
              </mc:Choice>
              <mc:Fallback>
                <p:oleObj name="" r:id="rId19" imgW="165735" imgH="191770" progId="Equation.3">
                  <p:embed/>
                  <p:pic>
                    <p:nvPicPr>
                      <p:cNvPr id="0" name="图片 3153"/>
                      <p:cNvPicPr/>
                      <p:nvPr/>
                    </p:nvPicPr>
                    <p:blipFill>
                      <a:blip r:embed="rId20"/>
                      <a:stretch>
                        <a:fillRect/>
                      </a:stretch>
                    </p:blipFill>
                    <p:spPr>
                      <a:xfrm>
                        <a:off x="6542088" y="1549400"/>
                        <a:ext cx="376237" cy="330200"/>
                      </a:xfrm>
                      <a:prstGeom prst="rect">
                        <a:avLst/>
                      </a:prstGeom>
                      <a:noFill/>
                      <a:ln w="38100">
                        <a:noFill/>
                        <a:miter/>
                      </a:ln>
                    </p:spPr>
                  </p:pic>
                </p:oleObj>
              </mc:Fallback>
            </mc:AlternateContent>
          </a:graphicData>
        </a:graphic>
      </p:graphicFrame>
      <p:graphicFrame>
        <p:nvGraphicFramePr>
          <p:cNvPr id="26651" name="Object 7"/>
          <p:cNvGraphicFramePr>
            <a:graphicFrameLocks noChangeAspect="1"/>
          </p:cNvGraphicFramePr>
          <p:nvPr/>
        </p:nvGraphicFramePr>
        <p:xfrm>
          <a:off x="2332038" y="2581275"/>
          <a:ext cx="447675" cy="357188"/>
        </p:xfrm>
        <a:graphic>
          <a:graphicData uri="http://schemas.openxmlformats.org/presentationml/2006/ole">
            <mc:AlternateContent xmlns:mc="http://schemas.openxmlformats.org/markup-compatibility/2006">
              <mc:Choice xmlns:v="urn:schemas-microsoft-com:vml" Requires="v">
                <p:oleObj spid="_x0000_s3155" name="" r:id="rId21" imgW="204470" imgH="165735" progId="Equation.DSMT4">
                  <p:embed/>
                </p:oleObj>
              </mc:Choice>
              <mc:Fallback>
                <p:oleObj name="" r:id="rId21" imgW="204470" imgH="165735" progId="Equation.DSMT4">
                  <p:embed/>
                  <p:pic>
                    <p:nvPicPr>
                      <p:cNvPr id="0" name="图片 3154"/>
                      <p:cNvPicPr/>
                      <p:nvPr/>
                    </p:nvPicPr>
                    <p:blipFill>
                      <a:blip r:embed="rId22"/>
                      <a:stretch>
                        <a:fillRect/>
                      </a:stretch>
                    </p:blipFill>
                    <p:spPr>
                      <a:xfrm>
                        <a:off x="2332038" y="2581275"/>
                        <a:ext cx="447675" cy="357188"/>
                      </a:xfrm>
                      <a:prstGeom prst="rect">
                        <a:avLst/>
                      </a:prstGeom>
                      <a:noFill/>
                      <a:ln w="38100">
                        <a:noFill/>
                        <a:miter/>
                      </a:ln>
                    </p:spPr>
                  </p:pic>
                </p:oleObj>
              </mc:Fallback>
            </mc:AlternateContent>
          </a:graphicData>
        </a:graphic>
      </p:graphicFrame>
      <p:graphicFrame>
        <p:nvGraphicFramePr>
          <p:cNvPr id="26652" name="Object 8"/>
          <p:cNvGraphicFramePr>
            <a:graphicFrameLocks noChangeAspect="1"/>
          </p:cNvGraphicFramePr>
          <p:nvPr/>
        </p:nvGraphicFramePr>
        <p:xfrm>
          <a:off x="6084888" y="261938"/>
          <a:ext cx="360362" cy="323850"/>
        </p:xfrm>
        <a:graphic>
          <a:graphicData uri="http://schemas.openxmlformats.org/presentationml/2006/ole">
            <mc:AlternateContent xmlns:mc="http://schemas.openxmlformats.org/markup-compatibility/2006">
              <mc:Choice xmlns:v="urn:schemas-microsoft-com:vml" Requires="v">
                <p:oleObj spid="_x0000_s3156" name="" r:id="rId23" imgW="153035" imgH="165735" progId="Equation.DSMT4">
                  <p:embed/>
                </p:oleObj>
              </mc:Choice>
              <mc:Fallback>
                <p:oleObj name="" r:id="rId23" imgW="153035" imgH="165735" progId="Equation.DSMT4">
                  <p:embed/>
                  <p:pic>
                    <p:nvPicPr>
                      <p:cNvPr id="0" name="图片 3155"/>
                      <p:cNvPicPr/>
                      <p:nvPr/>
                    </p:nvPicPr>
                    <p:blipFill>
                      <a:blip r:embed="rId24"/>
                      <a:stretch>
                        <a:fillRect/>
                      </a:stretch>
                    </p:blipFill>
                    <p:spPr>
                      <a:xfrm>
                        <a:off x="6084888" y="261938"/>
                        <a:ext cx="360362" cy="323850"/>
                      </a:xfrm>
                      <a:prstGeom prst="rect">
                        <a:avLst/>
                      </a:prstGeom>
                      <a:noFill/>
                      <a:ln w="38100">
                        <a:noFill/>
                        <a:miter/>
                      </a:ln>
                    </p:spPr>
                  </p:pic>
                </p:oleObj>
              </mc:Fallback>
            </mc:AlternateContent>
          </a:graphicData>
        </a:graphic>
      </p:graphicFrame>
      <p:sp>
        <p:nvSpPr>
          <p:cNvPr id="26653" name="Rectangle 31" descr="深色下对角线"/>
          <p:cNvSpPr/>
          <p:nvPr/>
        </p:nvSpPr>
        <p:spPr>
          <a:xfrm>
            <a:off x="2495550" y="1258888"/>
            <a:ext cx="73025" cy="495300"/>
          </a:xfrm>
          <a:prstGeom prst="rect">
            <a:avLst/>
          </a:prstGeom>
          <a:blipFill rotWithShape="0">
            <a:blip r:embed="rId9"/>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26654" name="Object 9"/>
          <p:cNvGraphicFramePr>
            <a:graphicFrameLocks noChangeAspect="1"/>
          </p:cNvGraphicFramePr>
          <p:nvPr/>
        </p:nvGraphicFramePr>
        <p:xfrm>
          <a:off x="1811338" y="1343025"/>
          <a:ext cx="314325" cy="349250"/>
        </p:xfrm>
        <a:graphic>
          <a:graphicData uri="http://schemas.openxmlformats.org/presentationml/2006/ole">
            <mc:AlternateContent xmlns:mc="http://schemas.openxmlformats.org/markup-compatibility/2006">
              <mc:Choice xmlns:v="urn:schemas-microsoft-com:vml" Requires="v">
                <p:oleObj spid="_x0000_s3152" name="" r:id="rId25" imgW="191135" imgH="255270" progId="Equation.3">
                  <p:embed/>
                </p:oleObj>
              </mc:Choice>
              <mc:Fallback>
                <p:oleObj name="" r:id="rId25" imgW="191135" imgH="255270" progId="Equation.3">
                  <p:embed/>
                  <p:pic>
                    <p:nvPicPr>
                      <p:cNvPr id="0" name="图片 3151"/>
                      <p:cNvPicPr/>
                      <p:nvPr/>
                    </p:nvPicPr>
                    <p:blipFill>
                      <a:blip r:embed="rId26"/>
                      <a:stretch>
                        <a:fillRect/>
                      </a:stretch>
                    </p:blipFill>
                    <p:spPr>
                      <a:xfrm>
                        <a:off x="1811338" y="1343025"/>
                        <a:ext cx="314325" cy="349250"/>
                      </a:xfrm>
                      <a:prstGeom prst="rect">
                        <a:avLst/>
                      </a:prstGeom>
                      <a:noFill/>
                      <a:ln w="38100">
                        <a:noFill/>
                        <a:miter/>
                      </a:ln>
                    </p:spPr>
                  </p:pic>
                </p:oleObj>
              </mc:Fallback>
            </mc:AlternateContent>
          </a:graphicData>
        </a:graphic>
      </p:graphicFrame>
      <p:grpSp>
        <p:nvGrpSpPr>
          <p:cNvPr id="26655" name="Group 33"/>
          <p:cNvGrpSpPr/>
          <p:nvPr/>
        </p:nvGrpSpPr>
        <p:grpSpPr>
          <a:xfrm>
            <a:off x="1679575" y="333375"/>
            <a:ext cx="4738688" cy="1482725"/>
            <a:chOff x="0" y="0"/>
            <a:chExt cx="3072" cy="1152"/>
          </a:xfrm>
        </p:grpSpPr>
        <p:graphicFrame>
          <p:nvGraphicFramePr>
            <p:cNvPr id="26656" name="Object 20"/>
            <p:cNvGraphicFramePr>
              <a:graphicFrameLocks noChangeAspect="1"/>
            </p:cNvGraphicFramePr>
            <p:nvPr/>
          </p:nvGraphicFramePr>
          <p:xfrm>
            <a:off x="1392" y="0"/>
            <a:ext cx="249" cy="484"/>
          </p:xfrm>
          <a:graphic>
            <a:graphicData uri="http://schemas.openxmlformats.org/presentationml/2006/ole">
              <mc:AlternateContent xmlns:mc="http://schemas.openxmlformats.org/markup-compatibility/2006">
                <mc:Choice xmlns:v="urn:schemas-microsoft-com:vml" Requires="v">
                  <p:oleObj spid="_x0000_s3157" name="" r:id="rId27" imgW="165735" imgH="318135" progId="Equation.3">
                    <p:embed/>
                  </p:oleObj>
                </mc:Choice>
                <mc:Fallback>
                  <p:oleObj name="" r:id="rId27" imgW="165735" imgH="318135" progId="Equation.3">
                    <p:embed/>
                    <p:pic>
                      <p:nvPicPr>
                        <p:cNvPr id="0" name="图片 3156"/>
                        <p:cNvPicPr/>
                        <p:nvPr/>
                      </p:nvPicPr>
                      <p:blipFill>
                        <a:blip r:embed="rId28"/>
                        <a:stretch>
                          <a:fillRect/>
                        </a:stretch>
                      </p:blipFill>
                      <p:spPr>
                        <a:xfrm>
                          <a:off x="1392" y="0"/>
                          <a:ext cx="249" cy="484"/>
                        </a:xfrm>
                        <a:prstGeom prst="rect">
                          <a:avLst/>
                        </a:prstGeom>
                        <a:noFill/>
                        <a:ln w="38100">
                          <a:noFill/>
                          <a:miter/>
                        </a:ln>
                      </p:spPr>
                    </p:pic>
                  </p:oleObj>
                </mc:Fallback>
              </mc:AlternateContent>
            </a:graphicData>
          </a:graphic>
        </p:graphicFrame>
        <p:graphicFrame>
          <p:nvGraphicFramePr>
            <p:cNvPr id="26657" name="Object 21"/>
            <p:cNvGraphicFramePr>
              <a:graphicFrameLocks noChangeAspect="1"/>
            </p:cNvGraphicFramePr>
            <p:nvPr/>
          </p:nvGraphicFramePr>
          <p:xfrm>
            <a:off x="2112" y="432"/>
            <a:ext cx="288" cy="480"/>
          </p:xfrm>
          <a:graphic>
            <a:graphicData uri="http://schemas.openxmlformats.org/presentationml/2006/ole">
              <mc:AlternateContent xmlns:mc="http://schemas.openxmlformats.org/markup-compatibility/2006">
                <mc:Choice xmlns:v="urn:schemas-microsoft-com:vml" Requires="v">
                  <p:oleObj spid="_x0000_s3158" name="" r:id="rId29" imgW="191135" imgH="318135" progId="Equation.3">
                    <p:embed/>
                  </p:oleObj>
                </mc:Choice>
                <mc:Fallback>
                  <p:oleObj name="" r:id="rId29" imgW="191135" imgH="318135" progId="Equation.3">
                    <p:embed/>
                    <p:pic>
                      <p:nvPicPr>
                        <p:cNvPr id="0" name="图片 3157"/>
                        <p:cNvPicPr/>
                        <p:nvPr/>
                      </p:nvPicPr>
                      <p:blipFill>
                        <a:blip r:embed="rId30"/>
                        <a:stretch>
                          <a:fillRect/>
                        </a:stretch>
                      </p:blipFill>
                      <p:spPr>
                        <a:xfrm>
                          <a:off x="2112" y="432"/>
                          <a:ext cx="288" cy="480"/>
                        </a:xfrm>
                        <a:prstGeom prst="rect">
                          <a:avLst/>
                        </a:prstGeom>
                        <a:noFill/>
                        <a:ln w="38100">
                          <a:noFill/>
                          <a:miter/>
                        </a:ln>
                      </p:spPr>
                    </p:pic>
                  </p:oleObj>
                </mc:Fallback>
              </mc:AlternateContent>
            </a:graphicData>
          </a:graphic>
        </p:graphicFrame>
        <p:grpSp>
          <p:nvGrpSpPr>
            <p:cNvPr id="26658" name="Group 36"/>
            <p:cNvGrpSpPr/>
            <p:nvPr/>
          </p:nvGrpSpPr>
          <p:grpSpPr>
            <a:xfrm>
              <a:off x="0" y="240"/>
              <a:ext cx="3072" cy="912"/>
              <a:chOff x="0" y="0"/>
              <a:chExt cx="3072" cy="912"/>
            </a:xfrm>
          </p:grpSpPr>
          <p:sp>
            <p:nvSpPr>
              <p:cNvPr id="26659" name="Line 37"/>
              <p:cNvSpPr/>
              <p:nvPr/>
            </p:nvSpPr>
            <p:spPr>
              <a:xfrm flipV="1">
                <a:off x="528" y="0"/>
                <a:ext cx="2544" cy="432"/>
              </a:xfrm>
              <a:prstGeom prst="line">
                <a:avLst/>
              </a:prstGeom>
              <a:ln w="28575" cap="flat" cmpd="sng">
                <a:solidFill>
                  <a:srgbClr val="33CCCC"/>
                </a:solidFill>
                <a:prstDash val="solid"/>
                <a:round/>
                <a:headEnd type="none" w="med" len="med"/>
                <a:tailEnd type="none" w="med" len="med"/>
              </a:ln>
            </p:spPr>
          </p:sp>
          <p:sp>
            <p:nvSpPr>
              <p:cNvPr id="26660" name="Line 38"/>
              <p:cNvSpPr/>
              <p:nvPr/>
            </p:nvSpPr>
            <p:spPr>
              <a:xfrm flipV="1">
                <a:off x="528" y="0"/>
                <a:ext cx="2544" cy="912"/>
              </a:xfrm>
              <a:prstGeom prst="line">
                <a:avLst/>
              </a:prstGeom>
              <a:ln w="28575" cap="flat" cmpd="sng">
                <a:solidFill>
                  <a:srgbClr val="33CCCC"/>
                </a:solidFill>
                <a:prstDash val="solid"/>
                <a:round/>
                <a:headEnd type="none" w="med" len="med"/>
                <a:tailEnd type="none" w="med" len="med"/>
              </a:ln>
            </p:spPr>
          </p:sp>
          <p:sp>
            <p:nvSpPr>
              <p:cNvPr id="26661" name="Line 39"/>
              <p:cNvSpPr/>
              <p:nvPr/>
            </p:nvSpPr>
            <p:spPr>
              <a:xfrm flipV="1">
                <a:off x="0" y="432"/>
                <a:ext cx="528" cy="240"/>
              </a:xfrm>
              <a:prstGeom prst="line">
                <a:avLst/>
              </a:prstGeom>
              <a:ln w="19050" cap="flat" cmpd="sng">
                <a:solidFill>
                  <a:srgbClr val="FF6600"/>
                </a:solidFill>
                <a:prstDash val="solid"/>
                <a:round/>
                <a:headEnd type="none" w="med" len="med"/>
                <a:tailEnd type="none" w="med" len="med"/>
              </a:ln>
            </p:spPr>
          </p:sp>
          <p:sp>
            <p:nvSpPr>
              <p:cNvPr id="26662" name="Line 40"/>
              <p:cNvSpPr/>
              <p:nvPr/>
            </p:nvSpPr>
            <p:spPr>
              <a:xfrm>
                <a:off x="0" y="672"/>
                <a:ext cx="528" cy="240"/>
              </a:xfrm>
              <a:prstGeom prst="line">
                <a:avLst/>
              </a:prstGeom>
              <a:ln w="19050" cap="flat" cmpd="sng">
                <a:solidFill>
                  <a:srgbClr val="FF6600"/>
                </a:solidFill>
                <a:prstDash val="solid"/>
                <a:round/>
                <a:headEnd type="none" w="med" len="med"/>
                <a:tailEnd type="none" w="med" len="med"/>
              </a:ln>
            </p:spPr>
          </p:sp>
        </p:grpSp>
      </p:grpSp>
      <p:grpSp>
        <p:nvGrpSpPr>
          <p:cNvPr id="26663" name="Group 41"/>
          <p:cNvGrpSpPr/>
          <p:nvPr/>
        </p:nvGrpSpPr>
        <p:grpSpPr>
          <a:xfrm>
            <a:off x="2559050" y="2222500"/>
            <a:ext cx="3851275" cy="387350"/>
            <a:chOff x="0" y="0"/>
            <a:chExt cx="2426" cy="244"/>
          </a:xfrm>
        </p:grpSpPr>
        <p:graphicFrame>
          <p:nvGraphicFramePr>
            <p:cNvPr id="26664" name="Object 19"/>
            <p:cNvGraphicFramePr>
              <a:graphicFrameLocks noChangeAspect="1"/>
            </p:cNvGraphicFramePr>
            <p:nvPr/>
          </p:nvGraphicFramePr>
          <p:xfrm>
            <a:off x="976" y="0"/>
            <a:ext cx="292" cy="244"/>
          </p:xfrm>
          <a:graphic>
            <a:graphicData uri="http://schemas.openxmlformats.org/presentationml/2006/ole">
              <mc:AlternateContent xmlns:mc="http://schemas.openxmlformats.org/markup-compatibility/2006">
                <mc:Choice xmlns:v="urn:schemas-microsoft-com:vml" Requires="v">
                  <p:oleObj spid="_x0000_s3159" name="" r:id="rId31" imgW="165735" imgH="165735" progId="Equation.DSMT4">
                    <p:embed/>
                  </p:oleObj>
                </mc:Choice>
                <mc:Fallback>
                  <p:oleObj name="" r:id="rId31" imgW="165735" imgH="165735" progId="Equation.DSMT4">
                    <p:embed/>
                    <p:pic>
                      <p:nvPicPr>
                        <p:cNvPr id="0" name="图片 3158"/>
                        <p:cNvPicPr/>
                        <p:nvPr/>
                      </p:nvPicPr>
                      <p:blipFill>
                        <a:blip r:embed="rId32"/>
                        <a:stretch>
                          <a:fillRect/>
                        </a:stretch>
                      </p:blipFill>
                      <p:spPr>
                        <a:xfrm>
                          <a:off x="976" y="0"/>
                          <a:ext cx="292" cy="244"/>
                        </a:xfrm>
                        <a:prstGeom prst="rect">
                          <a:avLst/>
                        </a:prstGeom>
                        <a:noFill/>
                        <a:ln w="38100">
                          <a:noFill/>
                          <a:miter/>
                        </a:ln>
                      </p:spPr>
                    </p:pic>
                  </p:oleObj>
                </mc:Fallback>
              </mc:AlternateContent>
            </a:graphicData>
          </a:graphic>
        </p:graphicFrame>
        <p:sp>
          <p:nvSpPr>
            <p:cNvPr id="26665" name="Line 43"/>
            <p:cNvSpPr/>
            <p:nvPr/>
          </p:nvSpPr>
          <p:spPr>
            <a:xfrm>
              <a:off x="1166" y="133"/>
              <a:ext cx="1260" cy="0"/>
            </a:xfrm>
            <a:prstGeom prst="line">
              <a:avLst/>
            </a:prstGeom>
            <a:ln w="19050" cap="flat" cmpd="sng">
              <a:solidFill>
                <a:srgbClr val="FF3399"/>
              </a:solidFill>
              <a:prstDash val="solid"/>
              <a:round/>
              <a:headEnd type="none" w="med" len="med"/>
              <a:tailEnd type="triangle" w="sm" len="lg"/>
            </a:ln>
          </p:spPr>
        </p:sp>
        <p:sp>
          <p:nvSpPr>
            <p:cNvPr id="26666" name="Line 44"/>
            <p:cNvSpPr/>
            <p:nvPr/>
          </p:nvSpPr>
          <p:spPr>
            <a:xfrm flipH="1">
              <a:off x="0" y="133"/>
              <a:ext cx="933" cy="0"/>
            </a:xfrm>
            <a:prstGeom prst="line">
              <a:avLst/>
            </a:prstGeom>
            <a:ln w="19050" cap="flat" cmpd="sng">
              <a:solidFill>
                <a:srgbClr val="FF3399"/>
              </a:solidFill>
              <a:prstDash val="solid"/>
              <a:round/>
              <a:headEnd type="none" w="med" len="med"/>
              <a:tailEnd type="triangle" w="sm" len="lg"/>
            </a:ln>
          </p:spPr>
        </p:sp>
      </p:grpSp>
      <p:grpSp>
        <p:nvGrpSpPr>
          <p:cNvPr id="26667" name="Group 45"/>
          <p:cNvGrpSpPr/>
          <p:nvPr/>
        </p:nvGrpSpPr>
        <p:grpSpPr>
          <a:xfrm>
            <a:off x="2317750" y="1198563"/>
            <a:ext cx="1003300" cy="1150937"/>
            <a:chOff x="0" y="0"/>
            <a:chExt cx="632" cy="725"/>
          </a:xfrm>
        </p:grpSpPr>
        <p:sp>
          <p:nvSpPr>
            <p:cNvPr id="26668" name="Line 46"/>
            <p:cNvSpPr/>
            <p:nvPr/>
          </p:nvSpPr>
          <p:spPr>
            <a:xfrm>
              <a:off x="146" y="0"/>
              <a:ext cx="145" cy="315"/>
            </a:xfrm>
            <a:prstGeom prst="line">
              <a:avLst/>
            </a:prstGeom>
            <a:ln w="19050" cap="flat" cmpd="sng">
              <a:solidFill>
                <a:srgbClr val="000000"/>
              </a:solidFill>
              <a:prstDash val="dash"/>
              <a:round/>
              <a:headEnd type="none" w="med" len="med"/>
              <a:tailEnd type="none" w="med" len="med"/>
            </a:ln>
          </p:spPr>
        </p:sp>
        <p:sp>
          <p:nvSpPr>
            <p:cNvPr id="26669" name="Line 47"/>
            <p:cNvSpPr/>
            <p:nvPr/>
          </p:nvSpPr>
          <p:spPr>
            <a:xfrm>
              <a:off x="291" y="315"/>
              <a:ext cx="98" cy="203"/>
            </a:xfrm>
            <a:prstGeom prst="line">
              <a:avLst/>
            </a:prstGeom>
            <a:ln w="19050" cap="flat" cmpd="sng">
              <a:solidFill>
                <a:srgbClr val="000000"/>
              </a:solidFill>
              <a:prstDash val="dash"/>
              <a:round/>
              <a:headEnd type="none" w="med" len="med"/>
              <a:tailEnd type="none" w="med" len="med"/>
            </a:ln>
          </p:spPr>
        </p:sp>
        <p:sp>
          <p:nvSpPr>
            <p:cNvPr id="26670" name="Line 48"/>
            <p:cNvSpPr/>
            <p:nvPr/>
          </p:nvSpPr>
          <p:spPr>
            <a:xfrm>
              <a:off x="146" y="350"/>
              <a:ext cx="98" cy="203"/>
            </a:xfrm>
            <a:prstGeom prst="line">
              <a:avLst/>
            </a:prstGeom>
            <a:ln w="19050" cap="flat" cmpd="sng">
              <a:solidFill>
                <a:srgbClr val="000000"/>
              </a:solidFill>
              <a:prstDash val="dash"/>
              <a:round/>
              <a:headEnd type="none" w="med" len="med"/>
              <a:tailEnd type="none" w="med" len="med"/>
            </a:ln>
          </p:spPr>
        </p:sp>
        <p:sp>
          <p:nvSpPr>
            <p:cNvPr id="26671" name="Line 49"/>
            <p:cNvSpPr/>
            <p:nvPr/>
          </p:nvSpPr>
          <p:spPr>
            <a:xfrm flipV="1">
              <a:off x="0" y="518"/>
              <a:ext cx="244" cy="105"/>
            </a:xfrm>
            <a:prstGeom prst="line">
              <a:avLst/>
            </a:prstGeom>
            <a:ln w="19050" cap="flat" cmpd="sng">
              <a:solidFill>
                <a:srgbClr val="FF0066"/>
              </a:solidFill>
              <a:prstDash val="dash"/>
              <a:round/>
              <a:headEnd type="none" w="med" len="med"/>
              <a:tailEnd type="triangle" w="sm" len="lg"/>
            </a:ln>
          </p:spPr>
        </p:sp>
        <p:sp>
          <p:nvSpPr>
            <p:cNvPr id="26672" name="Line 50"/>
            <p:cNvSpPr/>
            <p:nvPr/>
          </p:nvSpPr>
          <p:spPr>
            <a:xfrm flipH="1">
              <a:off x="389" y="379"/>
              <a:ext cx="243" cy="104"/>
            </a:xfrm>
            <a:prstGeom prst="line">
              <a:avLst/>
            </a:prstGeom>
            <a:ln w="19050" cap="flat" cmpd="sng">
              <a:solidFill>
                <a:srgbClr val="FF0066"/>
              </a:solidFill>
              <a:prstDash val="dash"/>
              <a:round/>
              <a:headEnd type="none" w="med" len="med"/>
              <a:tailEnd type="triangle" w="sm" len="lg"/>
            </a:ln>
          </p:spPr>
        </p:sp>
        <p:graphicFrame>
          <p:nvGraphicFramePr>
            <p:cNvPr id="26673" name="Object 18"/>
            <p:cNvGraphicFramePr>
              <a:graphicFrameLocks noChangeAspect="1"/>
            </p:cNvGraphicFramePr>
            <p:nvPr/>
          </p:nvGraphicFramePr>
          <p:xfrm>
            <a:off x="304" y="464"/>
            <a:ext cx="254" cy="261"/>
          </p:xfrm>
          <a:graphic>
            <a:graphicData uri="http://schemas.openxmlformats.org/presentationml/2006/ole">
              <mc:AlternateContent xmlns:mc="http://schemas.openxmlformats.org/markup-compatibility/2006">
                <mc:Choice xmlns:v="urn:schemas-microsoft-com:vml" Requires="v">
                  <p:oleObj spid="_x0000_s3160" name="" r:id="rId33" imgW="140335" imgH="178435" progId="Equation.DSMT4">
                    <p:embed/>
                  </p:oleObj>
                </mc:Choice>
                <mc:Fallback>
                  <p:oleObj name="" r:id="rId33" imgW="140335" imgH="178435" progId="Equation.DSMT4">
                    <p:embed/>
                    <p:pic>
                      <p:nvPicPr>
                        <p:cNvPr id="0" name="图片 3159"/>
                        <p:cNvPicPr/>
                        <p:nvPr/>
                      </p:nvPicPr>
                      <p:blipFill>
                        <a:blip r:embed="rId34"/>
                        <a:stretch>
                          <a:fillRect/>
                        </a:stretch>
                      </p:blipFill>
                      <p:spPr>
                        <a:xfrm>
                          <a:off x="304" y="464"/>
                          <a:ext cx="254" cy="261"/>
                        </a:xfrm>
                        <a:prstGeom prst="rect">
                          <a:avLst/>
                        </a:prstGeom>
                        <a:noFill/>
                        <a:ln w="38100">
                          <a:noFill/>
                          <a:miter/>
                        </a:ln>
                      </p:spPr>
                    </p:pic>
                  </p:oleObj>
                </mc:Fallback>
              </mc:AlternateContent>
            </a:graphicData>
          </a:graphic>
        </p:graphicFrame>
      </p:grpSp>
      <p:grpSp>
        <p:nvGrpSpPr>
          <p:cNvPr id="7" name="Group 52"/>
          <p:cNvGrpSpPr/>
          <p:nvPr/>
        </p:nvGrpSpPr>
        <p:grpSpPr>
          <a:xfrm>
            <a:off x="7086600" y="331788"/>
            <a:ext cx="457200" cy="2362200"/>
            <a:chOff x="0" y="0"/>
            <a:chExt cx="288" cy="1536"/>
          </a:xfrm>
        </p:grpSpPr>
        <p:sp>
          <p:nvSpPr>
            <p:cNvPr id="26675" name="Rectangle 53"/>
            <p:cNvSpPr/>
            <p:nvPr/>
          </p:nvSpPr>
          <p:spPr>
            <a:xfrm>
              <a:off x="0" y="0"/>
              <a:ext cx="288" cy="192"/>
            </a:xfrm>
            <a:prstGeom prst="rect">
              <a:avLst/>
            </a:prstGeom>
            <a:gradFill rotWithShape="0">
              <a:gsLst>
                <a:gs pos="0">
                  <a:srgbClr val="F6E00C"/>
                </a:gs>
                <a:gs pos="50000">
                  <a:srgbClr val="000000"/>
                </a:gs>
                <a:gs pos="100000">
                  <a:srgbClr val="F6E00C"/>
                </a:gs>
              </a:gsLst>
              <a:lin ang="5400000" scaled="1"/>
              <a:tileRect/>
            </a:grad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6676" name="Rectangle 54"/>
            <p:cNvSpPr/>
            <p:nvPr/>
          </p:nvSpPr>
          <p:spPr>
            <a:xfrm>
              <a:off x="0" y="192"/>
              <a:ext cx="288" cy="192"/>
            </a:xfrm>
            <a:prstGeom prst="rect">
              <a:avLst/>
            </a:prstGeom>
            <a:gradFill rotWithShape="0">
              <a:gsLst>
                <a:gs pos="0">
                  <a:srgbClr val="F6E00C"/>
                </a:gs>
                <a:gs pos="50000">
                  <a:srgbClr val="000000"/>
                </a:gs>
                <a:gs pos="100000">
                  <a:srgbClr val="F6E00C"/>
                </a:gs>
              </a:gsLst>
              <a:lin ang="5400000" scaled="1"/>
              <a:tileRect/>
            </a:grad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6677" name="Rectangle 55"/>
            <p:cNvSpPr/>
            <p:nvPr/>
          </p:nvSpPr>
          <p:spPr>
            <a:xfrm>
              <a:off x="0" y="384"/>
              <a:ext cx="288" cy="192"/>
            </a:xfrm>
            <a:prstGeom prst="rect">
              <a:avLst/>
            </a:prstGeom>
            <a:gradFill rotWithShape="0">
              <a:gsLst>
                <a:gs pos="0">
                  <a:srgbClr val="F6E00C"/>
                </a:gs>
                <a:gs pos="50000">
                  <a:srgbClr val="000000"/>
                </a:gs>
                <a:gs pos="100000">
                  <a:srgbClr val="F6E00C"/>
                </a:gs>
              </a:gsLst>
              <a:lin ang="5400000" scaled="1"/>
              <a:tileRect/>
            </a:grad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6678" name="Rectangle 56"/>
            <p:cNvSpPr/>
            <p:nvPr/>
          </p:nvSpPr>
          <p:spPr>
            <a:xfrm>
              <a:off x="0" y="576"/>
              <a:ext cx="288" cy="192"/>
            </a:xfrm>
            <a:prstGeom prst="rect">
              <a:avLst/>
            </a:prstGeom>
            <a:gradFill rotWithShape="0">
              <a:gsLst>
                <a:gs pos="0">
                  <a:srgbClr val="F6E00C"/>
                </a:gs>
                <a:gs pos="50000">
                  <a:srgbClr val="000000"/>
                </a:gs>
                <a:gs pos="100000">
                  <a:srgbClr val="F6E00C"/>
                </a:gs>
              </a:gsLst>
              <a:lin ang="5400000" scaled="1"/>
              <a:tileRect/>
            </a:grad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6679" name="Rectangle 57"/>
            <p:cNvSpPr/>
            <p:nvPr/>
          </p:nvSpPr>
          <p:spPr>
            <a:xfrm>
              <a:off x="0" y="768"/>
              <a:ext cx="288" cy="192"/>
            </a:xfrm>
            <a:prstGeom prst="rect">
              <a:avLst/>
            </a:prstGeom>
            <a:gradFill rotWithShape="0">
              <a:gsLst>
                <a:gs pos="0">
                  <a:srgbClr val="F6E00C"/>
                </a:gs>
                <a:gs pos="50000">
                  <a:srgbClr val="000000"/>
                </a:gs>
                <a:gs pos="100000">
                  <a:srgbClr val="F6E00C"/>
                </a:gs>
              </a:gsLst>
              <a:lin ang="5400000" scaled="1"/>
              <a:tileRect/>
            </a:grad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6680" name="Rectangle 58"/>
            <p:cNvSpPr/>
            <p:nvPr/>
          </p:nvSpPr>
          <p:spPr>
            <a:xfrm>
              <a:off x="0" y="960"/>
              <a:ext cx="288" cy="192"/>
            </a:xfrm>
            <a:prstGeom prst="rect">
              <a:avLst/>
            </a:prstGeom>
            <a:gradFill rotWithShape="0">
              <a:gsLst>
                <a:gs pos="0">
                  <a:srgbClr val="F6E00C"/>
                </a:gs>
                <a:gs pos="50000">
                  <a:srgbClr val="000000"/>
                </a:gs>
                <a:gs pos="100000">
                  <a:srgbClr val="F6E00C"/>
                </a:gs>
              </a:gsLst>
              <a:lin ang="5400000" scaled="1"/>
              <a:tileRect/>
            </a:grad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6681" name="Rectangle 59"/>
            <p:cNvSpPr/>
            <p:nvPr/>
          </p:nvSpPr>
          <p:spPr>
            <a:xfrm>
              <a:off x="0" y="1152"/>
              <a:ext cx="288" cy="192"/>
            </a:xfrm>
            <a:prstGeom prst="rect">
              <a:avLst/>
            </a:prstGeom>
            <a:gradFill rotWithShape="0">
              <a:gsLst>
                <a:gs pos="0">
                  <a:srgbClr val="F6E00C"/>
                </a:gs>
                <a:gs pos="50000">
                  <a:srgbClr val="000000"/>
                </a:gs>
                <a:gs pos="100000">
                  <a:srgbClr val="F6E00C"/>
                </a:gs>
              </a:gsLst>
              <a:lin ang="5400000" scaled="1"/>
              <a:tileRect/>
            </a:grad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6682" name="Rectangle 60"/>
            <p:cNvSpPr/>
            <p:nvPr/>
          </p:nvSpPr>
          <p:spPr>
            <a:xfrm>
              <a:off x="0" y="1344"/>
              <a:ext cx="288" cy="192"/>
            </a:xfrm>
            <a:prstGeom prst="rect">
              <a:avLst/>
            </a:prstGeom>
            <a:gradFill rotWithShape="0">
              <a:gsLst>
                <a:gs pos="0">
                  <a:srgbClr val="F6E00C"/>
                </a:gs>
                <a:gs pos="50000">
                  <a:srgbClr val="000000"/>
                </a:gs>
                <a:gs pos="100000">
                  <a:srgbClr val="F6E00C"/>
                </a:gs>
              </a:gsLst>
              <a:lin ang="5400000" scaled="1"/>
              <a:tileRect/>
            </a:grad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grpSp>
        <p:nvGrpSpPr>
          <p:cNvPr id="26683" name="Group 61"/>
          <p:cNvGrpSpPr/>
          <p:nvPr/>
        </p:nvGrpSpPr>
        <p:grpSpPr>
          <a:xfrm>
            <a:off x="2559050" y="673100"/>
            <a:ext cx="593725" cy="1019175"/>
            <a:chOff x="0" y="0"/>
            <a:chExt cx="374" cy="642"/>
          </a:xfrm>
        </p:grpSpPr>
        <p:sp>
          <p:nvSpPr>
            <p:cNvPr id="26684" name="AutoShape 62"/>
            <p:cNvSpPr/>
            <p:nvPr/>
          </p:nvSpPr>
          <p:spPr>
            <a:xfrm>
              <a:off x="108" y="19"/>
              <a:ext cx="266" cy="234"/>
            </a:xfrm>
            <a:prstGeom prst="wedgeRoundRectCallout">
              <a:avLst>
                <a:gd name="adj1" fmla="val -81500"/>
                <a:gd name="adj2" fmla="val 198097"/>
                <a:gd name="adj3" fmla="val 16667"/>
              </a:avLst>
            </a:prstGeom>
            <a:gradFill rotWithShape="0">
              <a:gsLst>
                <a:gs pos="0">
                  <a:srgbClr val="C5EBE4"/>
                </a:gs>
                <a:gs pos="50000">
                  <a:srgbClr val="FFFFFF"/>
                </a:gs>
                <a:gs pos="100000">
                  <a:srgbClr val="C5EBE4"/>
                </a:gs>
              </a:gsLst>
              <a:lin ang="5400000" scaled="1"/>
              <a:tileRect/>
            </a:gradFill>
            <a:ln w="9525" cap="flat" cmpd="sng">
              <a:solidFill>
                <a:srgbClr val="05490F"/>
              </a:solidFill>
              <a:prstDash val="solid"/>
              <a:miter/>
              <a:headEnd type="none" w="med" len="med"/>
              <a:tailEnd type="none" w="med" len="med"/>
            </a:ln>
          </p:spPr>
          <p:txBody>
            <a:bodyPr anchor="t" anchorCtr="0"/>
            <a:p>
              <a:pPr algn="ctr"/>
              <a:endParaRPr lang="zh-CN" altLang="zh-CN" dirty="0">
                <a:solidFill>
                  <a:srgbClr val="1C1C1C"/>
                </a:solidFill>
                <a:latin typeface="Arial" panose="020B0604020202020204" pitchFamily="34" charset="0"/>
                <a:ea typeface="宋体" panose="02010600030101010101" pitchFamily="2" charset="-122"/>
              </a:endParaRPr>
            </a:p>
          </p:txBody>
        </p:sp>
        <p:sp>
          <p:nvSpPr>
            <p:cNvPr id="26685" name="未知"/>
            <p:cNvSpPr/>
            <p:nvPr/>
          </p:nvSpPr>
          <p:spPr>
            <a:xfrm>
              <a:off x="0" y="597"/>
              <a:ext cx="108" cy="45"/>
            </a:xfrm>
            <a:custGeom>
              <a:avLst/>
              <a:gdLst/>
              <a:ahLst/>
              <a:cxnLst>
                <a:cxn ang="0">
                  <a:pos x="0" y="20"/>
                </a:cxn>
                <a:cxn ang="0">
                  <a:pos x="30" y="20"/>
                </a:cxn>
                <a:cxn ang="0">
                  <a:pos x="46" y="0"/>
                </a:cxn>
              </a:cxnLst>
              <a:pathLst>
                <a:path w="144" h="56">
                  <a:moveTo>
                    <a:pt x="0" y="48"/>
                  </a:moveTo>
                  <a:cubicBezTo>
                    <a:pt x="36" y="52"/>
                    <a:pt x="72" y="56"/>
                    <a:pt x="96" y="48"/>
                  </a:cubicBezTo>
                  <a:cubicBezTo>
                    <a:pt x="120" y="40"/>
                    <a:pt x="136" y="8"/>
                    <a:pt x="144" y="0"/>
                  </a:cubicBezTo>
                </a:path>
              </a:pathLst>
            </a:custGeom>
            <a:noFill/>
            <a:ln w="28575" cap="flat" cmpd="sng">
              <a:solidFill>
                <a:srgbClr val="006699"/>
              </a:solidFill>
              <a:prstDash val="solid"/>
              <a:round/>
              <a:headEnd type="none" w="med" len="med"/>
              <a:tailEnd type="none" w="med" len="med"/>
            </a:ln>
          </p:spPr>
          <p:txBody>
            <a:bodyPr/>
            <a:p>
              <a:endParaRPr lang="zh-CN" altLang="en-US"/>
            </a:p>
          </p:txBody>
        </p:sp>
        <p:graphicFrame>
          <p:nvGraphicFramePr>
            <p:cNvPr id="26686" name="Object 17"/>
            <p:cNvGraphicFramePr>
              <a:graphicFrameLocks noChangeAspect="1"/>
            </p:cNvGraphicFramePr>
            <p:nvPr/>
          </p:nvGraphicFramePr>
          <p:xfrm>
            <a:off x="150" y="0"/>
            <a:ext cx="198" cy="272"/>
          </p:xfrm>
          <a:graphic>
            <a:graphicData uri="http://schemas.openxmlformats.org/presentationml/2006/ole">
              <mc:AlternateContent xmlns:mc="http://schemas.openxmlformats.org/markup-compatibility/2006">
                <mc:Choice xmlns:v="urn:schemas-microsoft-com:vml" Requires="v">
                  <p:oleObj spid="_x0000_s3161" name="" r:id="rId35" imgW="127635" imgH="178435" progId="Equation.DSMT4">
                    <p:embed/>
                  </p:oleObj>
                </mc:Choice>
                <mc:Fallback>
                  <p:oleObj name="" r:id="rId35" imgW="127635" imgH="178435" progId="Equation.DSMT4">
                    <p:embed/>
                    <p:pic>
                      <p:nvPicPr>
                        <p:cNvPr id="0" name="图片 3160"/>
                        <p:cNvPicPr/>
                        <p:nvPr/>
                      </p:nvPicPr>
                      <p:blipFill>
                        <a:blip r:embed="rId36"/>
                        <a:stretch>
                          <a:fillRect/>
                        </a:stretch>
                      </p:blipFill>
                      <p:spPr>
                        <a:xfrm>
                          <a:off x="150" y="0"/>
                          <a:ext cx="198" cy="272"/>
                        </a:xfrm>
                        <a:prstGeom prst="rect">
                          <a:avLst/>
                        </a:prstGeom>
                        <a:noFill/>
                        <a:ln w="38100">
                          <a:noFill/>
                          <a:miter/>
                        </a:ln>
                      </p:spPr>
                    </p:pic>
                  </p:oleObj>
                </mc:Fallback>
              </mc:AlternateContent>
            </a:graphicData>
          </a:graphic>
        </p:graphicFrame>
      </p:grpSp>
      <p:grpSp>
        <p:nvGrpSpPr>
          <p:cNvPr id="26687" name="Group 65"/>
          <p:cNvGrpSpPr/>
          <p:nvPr/>
        </p:nvGrpSpPr>
        <p:grpSpPr>
          <a:xfrm>
            <a:off x="3889375" y="1100138"/>
            <a:ext cx="479425" cy="469900"/>
            <a:chOff x="0" y="0"/>
            <a:chExt cx="302" cy="296"/>
          </a:xfrm>
        </p:grpSpPr>
        <p:sp>
          <p:nvSpPr>
            <p:cNvPr id="26688" name="Arc 66"/>
            <p:cNvSpPr/>
            <p:nvPr/>
          </p:nvSpPr>
          <p:spPr>
            <a:xfrm>
              <a:off x="0" y="62"/>
              <a:ext cx="95" cy="234"/>
            </a:xfrm>
            <a:custGeom>
              <a:avLst/>
              <a:gdLst/>
              <a:ahLst/>
              <a:cxnLst>
                <a:cxn ang="0">
                  <a:pos x="0" y="0"/>
                </a:cxn>
                <a:cxn ang="0">
                  <a:pos x="0" y="0"/>
                </a:cxn>
                <a:cxn ang="0">
                  <a:pos x="0" y="0"/>
                </a:cxn>
                <a:cxn ang="0">
                  <a:pos x="0" y="0"/>
                </a:cxn>
                <a:cxn ang="0">
                  <a:pos x="0" y="0"/>
                </a:cxn>
              </a:cxnLst>
              <a:pathLst>
                <a:path w="21313" h="21600" fill="none">
                  <a:moveTo>
                    <a:pt x="-1" y="0"/>
                  </a:moveTo>
                  <a:cubicBezTo>
                    <a:pt x="10573" y="0"/>
                    <a:pt x="19593" y="7654"/>
                    <a:pt x="21312" y="18088"/>
                  </a:cubicBezTo>
                </a:path>
                <a:path w="21313" h="21600" stroke="0">
                  <a:moveTo>
                    <a:pt x="-1" y="0"/>
                  </a:moveTo>
                  <a:cubicBezTo>
                    <a:pt x="10573" y="0"/>
                    <a:pt x="19593" y="7654"/>
                    <a:pt x="21312" y="18088"/>
                  </a:cubicBezTo>
                  <a:lnTo>
                    <a:pt x="0" y="21600"/>
                  </a:lnTo>
                  <a:close/>
                </a:path>
              </a:pathLst>
            </a:custGeom>
            <a:noFill/>
            <a:ln w="28575" cap="flat" cmpd="sng">
              <a:solidFill>
                <a:srgbClr val="33CC33"/>
              </a:solidFill>
              <a:prstDash val="solid"/>
              <a:round/>
              <a:headEnd type="none" w="med" len="med"/>
              <a:tailEnd type="none" w="med" len="med"/>
            </a:ln>
          </p:spPr>
          <p:txBody>
            <a:bodyPr/>
            <a:p>
              <a:endParaRPr lang="zh-CN" altLang="en-US"/>
            </a:p>
          </p:txBody>
        </p:sp>
        <p:graphicFrame>
          <p:nvGraphicFramePr>
            <p:cNvPr id="26689" name="Object 16"/>
            <p:cNvGraphicFramePr>
              <a:graphicFrameLocks noChangeAspect="1"/>
            </p:cNvGraphicFramePr>
            <p:nvPr/>
          </p:nvGraphicFramePr>
          <p:xfrm>
            <a:off x="107" y="0"/>
            <a:ext cx="195" cy="273"/>
          </p:xfrm>
          <a:graphic>
            <a:graphicData uri="http://schemas.openxmlformats.org/presentationml/2006/ole">
              <mc:AlternateContent xmlns:mc="http://schemas.openxmlformats.org/markup-compatibility/2006">
                <mc:Choice xmlns:v="urn:schemas-microsoft-com:vml" Requires="v">
                  <p:oleObj spid="_x0000_s3162" name="" r:id="rId37" imgW="127635" imgH="178435" progId="Equation.DSMT4">
                    <p:embed/>
                  </p:oleObj>
                </mc:Choice>
                <mc:Fallback>
                  <p:oleObj name="" r:id="rId37" imgW="127635" imgH="178435" progId="Equation.DSMT4">
                    <p:embed/>
                    <p:pic>
                      <p:nvPicPr>
                        <p:cNvPr id="0" name="图片 3161"/>
                        <p:cNvPicPr/>
                        <p:nvPr/>
                      </p:nvPicPr>
                      <p:blipFill>
                        <a:blip r:embed="rId38"/>
                        <a:stretch>
                          <a:fillRect/>
                        </a:stretch>
                      </p:blipFill>
                      <p:spPr>
                        <a:xfrm>
                          <a:off x="107" y="0"/>
                          <a:ext cx="195" cy="273"/>
                        </a:xfrm>
                        <a:prstGeom prst="rect">
                          <a:avLst/>
                        </a:prstGeom>
                        <a:noFill/>
                        <a:ln w="38100">
                          <a:noFill/>
                          <a:miter/>
                        </a:ln>
                      </p:spPr>
                    </p:pic>
                  </p:oleObj>
                </mc:Fallback>
              </mc:AlternateContent>
            </a:graphicData>
          </a:graphic>
        </p:graphicFrame>
      </p:grpSp>
      <p:graphicFrame>
        <p:nvGraphicFramePr>
          <p:cNvPr id="26690" name="Object 10"/>
          <p:cNvGraphicFramePr>
            <a:graphicFrameLocks noChangeAspect="1"/>
          </p:cNvGraphicFramePr>
          <p:nvPr/>
        </p:nvGraphicFramePr>
        <p:xfrm>
          <a:off x="6081713" y="2520950"/>
          <a:ext cx="433387" cy="358775"/>
        </p:xfrm>
        <a:graphic>
          <a:graphicData uri="http://schemas.openxmlformats.org/presentationml/2006/ole">
            <mc:AlternateContent xmlns:mc="http://schemas.openxmlformats.org/markup-compatibility/2006">
              <mc:Choice xmlns:v="urn:schemas-microsoft-com:vml" Requires="v">
                <p:oleObj spid="_x0000_s3163" name="" r:id="rId39" imgW="153035" imgH="165735" progId="Equation.DSMT4">
                  <p:embed/>
                </p:oleObj>
              </mc:Choice>
              <mc:Fallback>
                <p:oleObj name="" r:id="rId39" imgW="153035" imgH="165735" progId="Equation.DSMT4">
                  <p:embed/>
                  <p:pic>
                    <p:nvPicPr>
                      <p:cNvPr id="0" name="图片 3162"/>
                      <p:cNvPicPr/>
                      <p:nvPr/>
                    </p:nvPicPr>
                    <p:blipFill>
                      <a:blip r:embed="rId40"/>
                      <a:stretch>
                        <a:fillRect/>
                      </a:stretch>
                    </p:blipFill>
                    <p:spPr>
                      <a:xfrm>
                        <a:off x="6081713" y="2520950"/>
                        <a:ext cx="433387" cy="358775"/>
                      </a:xfrm>
                      <a:prstGeom prst="rect">
                        <a:avLst/>
                      </a:prstGeom>
                      <a:noFill/>
                      <a:ln w="38100">
                        <a:noFill/>
                        <a:miter/>
                      </a:ln>
                    </p:spPr>
                  </p:pic>
                </p:oleObj>
              </mc:Fallback>
            </mc:AlternateContent>
          </a:graphicData>
        </a:graphic>
      </p:graphicFrame>
      <p:sp>
        <p:nvSpPr>
          <p:cNvPr id="12337" name="Text Box 70"/>
          <p:cNvSpPr txBox="1"/>
          <p:nvPr/>
        </p:nvSpPr>
        <p:spPr>
          <a:xfrm>
            <a:off x="4497388" y="4481513"/>
            <a:ext cx="2187575" cy="517525"/>
          </a:xfrm>
          <a:prstGeom prst="rect">
            <a:avLst/>
          </a:prstGeom>
          <a:noFill/>
          <a:ln w="9525">
            <a:noFill/>
          </a:ln>
        </p:spPr>
        <p:txBody>
          <a:bodyPr anchor="t" anchorCtr="0">
            <a:spAutoFit/>
          </a:bodyPr>
          <a:p>
            <a:pPr>
              <a:spcBef>
                <a:spcPct val="50000"/>
              </a:spcBef>
            </a:pPr>
            <a:r>
              <a:rPr lang="zh-CN" altLang="en-US" dirty="0">
                <a:solidFill>
                  <a:srgbClr val="0000FF"/>
                </a:solidFill>
                <a:latin typeface="Arial" panose="020B0604020202020204" pitchFamily="34" charset="0"/>
                <a:ea typeface="宋体" panose="02010600030101010101" pitchFamily="2" charset="-122"/>
              </a:rPr>
              <a:t>干涉减弱</a:t>
            </a:r>
            <a:endParaRPr lang="zh-CN" altLang="en-US" dirty="0">
              <a:solidFill>
                <a:srgbClr val="0000FF"/>
              </a:solidFill>
              <a:latin typeface="Arial" panose="020B0604020202020204" pitchFamily="34" charset="0"/>
              <a:ea typeface="宋体" panose="02010600030101010101" pitchFamily="2" charset="-122"/>
            </a:endParaRPr>
          </a:p>
        </p:txBody>
      </p:sp>
      <p:graphicFrame>
        <p:nvGraphicFramePr>
          <p:cNvPr id="12299" name="Object 11"/>
          <p:cNvGraphicFramePr>
            <a:graphicFrameLocks noChangeAspect="1"/>
          </p:cNvGraphicFramePr>
          <p:nvPr/>
        </p:nvGraphicFramePr>
        <p:xfrm>
          <a:off x="6338570" y="4473575"/>
          <a:ext cx="1985963" cy="525463"/>
        </p:xfrm>
        <a:graphic>
          <a:graphicData uri="http://schemas.openxmlformats.org/presentationml/2006/ole">
            <mc:AlternateContent xmlns:mc="http://schemas.openxmlformats.org/markup-compatibility/2006">
              <mc:Choice xmlns:v="urn:schemas-microsoft-com:vml" Requires="v">
                <p:oleObj spid="_x0000_s3164" name="" r:id="rId41" imgW="648970" imgH="203200" progId="Equation.DSMT4">
                  <p:embed/>
                </p:oleObj>
              </mc:Choice>
              <mc:Fallback>
                <p:oleObj name="" r:id="rId41" imgW="648970" imgH="203200" progId="Equation.DSMT4">
                  <p:embed/>
                  <p:pic>
                    <p:nvPicPr>
                      <p:cNvPr id="0" name="图片 3163"/>
                      <p:cNvPicPr/>
                      <p:nvPr/>
                    </p:nvPicPr>
                    <p:blipFill>
                      <a:blip r:embed="rId42"/>
                      <a:stretch>
                        <a:fillRect/>
                      </a:stretch>
                    </p:blipFill>
                    <p:spPr>
                      <a:xfrm>
                        <a:off x="6338570" y="4473575"/>
                        <a:ext cx="1985963" cy="525463"/>
                      </a:xfrm>
                      <a:prstGeom prst="rect">
                        <a:avLst/>
                      </a:prstGeom>
                      <a:noFill/>
                      <a:ln w="38100">
                        <a:noFill/>
                        <a:miter/>
                      </a:ln>
                    </p:spPr>
                  </p:pic>
                </p:oleObj>
              </mc:Fallback>
            </mc:AlternateContent>
          </a:graphicData>
        </a:graphic>
      </p:graphicFrame>
      <p:graphicFrame>
        <p:nvGraphicFramePr>
          <p:cNvPr id="12300" name="Object 12"/>
          <p:cNvGraphicFramePr>
            <a:graphicFrameLocks noChangeAspect="1"/>
          </p:cNvGraphicFramePr>
          <p:nvPr/>
        </p:nvGraphicFramePr>
        <p:xfrm>
          <a:off x="2856865" y="4351338"/>
          <a:ext cx="1511300" cy="814387"/>
        </p:xfrm>
        <a:graphic>
          <a:graphicData uri="http://schemas.openxmlformats.org/presentationml/2006/ole">
            <mc:AlternateContent xmlns:mc="http://schemas.openxmlformats.org/markup-compatibility/2006">
              <mc:Choice xmlns:v="urn:schemas-microsoft-com:vml" Requires="v">
                <p:oleObj spid="_x0000_s3165" name="" r:id="rId43" imgW="724535" imgH="394335" progId="Equation.DSMT4">
                  <p:embed/>
                </p:oleObj>
              </mc:Choice>
              <mc:Fallback>
                <p:oleObj name="" r:id="rId43" imgW="724535" imgH="394335" progId="Equation.DSMT4">
                  <p:embed/>
                  <p:pic>
                    <p:nvPicPr>
                      <p:cNvPr id="0" name="图片 3164"/>
                      <p:cNvPicPr/>
                      <p:nvPr/>
                    </p:nvPicPr>
                    <p:blipFill>
                      <a:blip r:embed="rId44"/>
                      <a:stretch>
                        <a:fillRect/>
                      </a:stretch>
                    </p:blipFill>
                    <p:spPr>
                      <a:xfrm>
                        <a:off x="2856865" y="4351338"/>
                        <a:ext cx="1511300" cy="814387"/>
                      </a:xfrm>
                      <a:prstGeom prst="rect">
                        <a:avLst/>
                      </a:prstGeom>
                      <a:noFill/>
                      <a:ln w="38100">
                        <a:noFill/>
                        <a:miter/>
                      </a:ln>
                    </p:spPr>
                  </p:pic>
                </p:oleObj>
              </mc:Fallback>
            </mc:AlternateContent>
          </a:graphicData>
        </a:graphic>
      </p:graphicFrame>
      <p:graphicFrame>
        <p:nvGraphicFramePr>
          <p:cNvPr id="12301" name="Object 13"/>
          <p:cNvGraphicFramePr>
            <a:graphicFrameLocks noChangeAspect="1"/>
          </p:cNvGraphicFramePr>
          <p:nvPr/>
        </p:nvGraphicFramePr>
        <p:xfrm>
          <a:off x="3000058" y="3492818"/>
          <a:ext cx="971550" cy="406400"/>
        </p:xfrm>
        <a:graphic>
          <a:graphicData uri="http://schemas.openxmlformats.org/presentationml/2006/ole">
            <mc:AlternateContent xmlns:mc="http://schemas.openxmlformats.org/markup-compatibility/2006">
              <mc:Choice xmlns:v="urn:schemas-microsoft-com:vml" Requires="v">
                <p:oleObj spid="_x0000_s3166" name="" r:id="rId45" imgW="495935" imgH="254000" progId="Equation.3">
                  <p:embed/>
                </p:oleObj>
              </mc:Choice>
              <mc:Fallback>
                <p:oleObj name="" r:id="rId45" imgW="495935" imgH="254000" progId="Equation.3">
                  <p:embed/>
                  <p:pic>
                    <p:nvPicPr>
                      <p:cNvPr id="0" name="图片 3165"/>
                      <p:cNvPicPr/>
                      <p:nvPr/>
                    </p:nvPicPr>
                    <p:blipFill>
                      <a:blip r:embed="rId46"/>
                      <a:stretch>
                        <a:fillRect/>
                      </a:stretch>
                    </p:blipFill>
                    <p:spPr>
                      <a:xfrm>
                        <a:off x="3000058" y="3492818"/>
                        <a:ext cx="971550" cy="406400"/>
                      </a:xfrm>
                      <a:prstGeom prst="rect">
                        <a:avLst/>
                      </a:prstGeom>
                      <a:noFill/>
                      <a:ln w="38100">
                        <a:noFill/>
                        <a:miter/>
                      </a:ln>
                    </p:spPr>
                  </p:pic>
                </p:oleObj>
              </mc:Fallback>
            </mc:AlternateContent>
          </a:graphicData>
        </a:graphic>
      </p:graphicFrame>
      <p:graphicFrame>
        <p:nvGraphicFramePr>
          <p:cNvPr id="12302" name="Object 14"/>
          <p:cNvGraphicFramePr>
            <a:graphicFrameLocks noChangeAspect="1"/>
          </p:cNvGraphicFramePr>
          <p:nvPr/>
        </p:nvGraphicFramePr>
        <p:xfrm>
          <a:off x="594995" y="3912235"/>
          <a:ext cx="1866900" cy="592138"/>
        </p:xfrm>
        <a:graphic>
          <a:graphicData uri="http://schemas.openxmlformats.org/presentationml/2006/ole">
            <mc:AlternateContent xmlns:mc="http://schemas.openxmlformats.org/markup-compatibility/2006">
              <mc:Choice xmlns:v="urn:schemas-microsoft-com:vml" Requires="v">
                <p:oleObj spid="_x0000_s3167" name="" r:id="rId47" imgW="737870" imgH="229235" progId="Equation.DSMT4">
                  <p:embed/>
                </p:oleObj>
              </mc:Choice>
              <mc:Fallback>
                <p:oleObj name="" r:id="rId47" imgW="737870" imgH="229235" progId="Equation.DSMT4">
                  <p:embed/>
                  <p:pic>
                    <p:nvPicPr>
                      <p:cNvPr id="0" name="图片 3166"/>
                      <p:cNvPicPr/>
                      <p:nvPr/>
                    </p:nvPicPr>
                    <p:blipFill>
                      <a:blip r:embed="rId48"/>
                      <a:stretch>
                        <a:fillRect/>
                      </a:stretch>
                    </p:blipFill>
                    <p:spPr>
                      <a:xfrm>
                        <a:off x="594995" y="3912235"/>
                        <a:ext cx="1866900" cy="592138"/>
                      </a:xfrm>
                      <a:prstGeom prst="rect">
                        <a:avLst/>
                      </a:prstGeom>
                      <a:noFill/>
                      <a:ln w="38100">
                        <a:noFill/>
                        <a:miter/>
                      </a:ln>
                    </p:spPr>
                  </p:pic>
                </p:oleObj>
              </mc:Fallback>
            </mc:AlternateContent>
          </a:graphicData>
        </a:graphic>
      </p:graphicFrame>
      <p:sp>
        <p:nvSpPr>
          <p:cNvPr id="12338" name="AutoShape 75"/>
          <p:cNvSpPr/>
          <p:nvPr/>
        </p:nvSpPr>
        <p:spPr>
          <a:xfrm>
            <a:off x="2555875" y="3634740"/>
            <a:ext cx="298450" cy="1145540"/>
          </a:xfrm>
          <a:prstGeom prst="leftBrace">
            <a:avLst>
              <a:gd name="adj1" fmla="val 16346"/>
              <a:gd name="adj2" fmla="val 50000"/>
            </a:avLst>
          </a:prstGeom>
          <a:noFill/>
          <a:ln w="28575" cap="flat" cmpd="sng">
            <a:solidFill>
              <a:srgbClr val="0000FF"/>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2339" name="Text Box 76"/>
          <p:cNvSpPr txBox="1"/>
          <p:nvPr/>
        </p:nvSpPr>
        <p:spPr>
          <a:xfrm>
            <a:off x="4490720" y="3436620"/>
            <a:ext cx="2216150" cy="519113"/>
          </a:xfrm>
          <a:prstGeom prst="rect">
            <a:avLst/>
          </a:prstGeom>
          <a:noFill/>
          <a:ln w="9525">
            <a:noFill/>
          </a:ln>
        </p:spPr>
        <p:txBody>
          <a:bodyPr anchor="t" anchorCtr="0">
            <a:spAutoFit/>
          </a:bodyPr>
          <a:p>
            <a:pPr>
              <a:spcBef>
                <a:spcPct val="50000"/>
              </a:spcBef>
            </a:pPr>
            <a:r>
              <a:rPr lang="zh-CN" altLang="en-US" dirty="0">
                <a:solidFill>
                  <a:srgbClr val="CC0000"/>
                </a:solidFill>
                <a:latin typeface="Arial" panose="020B0604020202020204" pitchFamily="34" charset="0"/>
                <a:ea typeface="宋体" panose="02010600030101010101" pitchFamily="2" charset="-122"/>
              </a:rPr>
              <a:t>干涉加强</a:t>
            </a:r>
            <a:endParaRPr lang="zh-CN" altLang="en-US" dirty="0">
              <a:latin typeface="Arial" panose="020B0604020202020204" pitchFamily="34" charset="0"/>
              <a:ea typeface="宋体" panose="02010600030101010101" pitchFamily="2" charset="-122"/>
            </a:endParaRPr>
          </a:p>
        </p:txBody>
      </p:sp>
      <p:graphicFrame>
        <p:nvGraphicFramePr>
          <p:cNvPr id="12303" name="Object 15"/>
          <p:cNvGraphicFramePr>
            <a:graphicFrameLocks noChangeAspect="1"/>
          </p:cNvGraphicFramePr>
          <p:nvPr/>
        </p:nvGraphicFramePr>
        <p:xfrm>
          <a:off x="6338570" y="3420110"/>
          <a:ext cx="2376488" cy="525463"/>
        </p:xfrm>
        <a:graphic>
          <a:graphicData uri="http://schemas.openxmlformats.org/presentationml/2006/ole">
            <mc:AlternateContent xmlns:mc="http://schemas.openxmlformats.org/markup-compatibility/2006">
              <mc:Choice xmlns:v="urn:schemas-microsoft-com:vml" Requires="v">
                <p:oleObj spid="_x0000_s3168" name="" r:id="rId49" imgW="775335" imgH="203200" progId="Equation.DSMT4">
                  <p:embed/>
                </p:oleObj>
              </mc:Choice>
              <mc:Fallback>
                <p:oleObj name="" r:id="rId49" imgW="775335" imgH="203200" progId="Equation.DSMT4">
                  <p:embed/>
                  <p:pic>
                    <p:nvPicPr>
                      <p:cNvPr id="0" name="图片 3167"/>
                      <p:cNvPicPr/>
                      <p:nvPr/>
                    </p:nvPicPr>
                    <p:blipFill>
                      <a:blip r:embed="rId50"/>
                      <a:stretch>
                        <a:fillRect/>
                      </a:stretch>
                    </p:blipFill>
                    <p:spPr>
                      <a:xfrm>
                        <a:off x="6338570" y="3420110"/>
                        <a:ext cx="2376488" cy="525463"/>
                      </a:xfrm>
                      <a:prstGeom prst="rect">
                        <a:avLst/>
                      </a:prstGeom>
                      <a:noFill/>
                      <a:ln w="38100">
                        <a:noFill/>
                        <a:miter/>
                      </a:ln>
                    </p:spPr>
                  </p:pic>
                </p:oleObj>
              </mc:Fallback>
            </mc:AlternateContent>
          </a:graphicData>
        </a:graphic>
      </p:graphicFrame>
      <p:sp>
        <p:nvSpPr>
          <p:cNvPr id="3" name="Text Box 8"/>
          <p:cNvSpPr txBox="1"/>
          <p:nvPr/>
        </p:nvSpPr>
        <p:spPr>
          <a:xfrm>
            <a:off x="278130" y="5552758"/>
            <a:ext cx="1327150" cy="909637"/>
          </a:xfrm>
          <a:prstGeom prst="rect">
            <a:avLst/>
          </a:prstGeom>
          <a:noFill/>
          <a:ln w="9525">
            <a:noFill/>
          </a:ln>
        </p:spPr>
        <p:txBody>
          <a:bodyPr wrap="square" anchor="t" anchorCtr="0">
            <a:spAutoFit/>
          </a:bodyPr>
          <a:p>
            <a:pPr>
              <a:lnSpc>
                <a:spcPct val="70000"/>
              </a:lnSpc>
              <a:spcBef>
                <a:spcPct val="50000"/>
              </a:spcBef>
            </a:pPr>
            <a:r>
              <a:rPr lang="zh-CN" altLang="en-US" dirty="0">
                <a:solidFill>
                  <a:srgbClr val="CC0000"/>
                </a:solidFill>
                <a:latin typeface="Arial" panose="020B0604020202020204" pitchFamily="34" charset="0"/>
                <a:ea typeface="宋体" panose="02010600030101010101" pitchFamily="2" charset="-122"/>
              </a:rPr>
              <a:t>条纹</a:t>
            </a:r>
            <a:endParaRPr lang="zh-CN" altLang="en-US" dirty="0">
              <a:solidFill>
                <a:srgbClr val="CC0000"/>
              </a:solidFill>
              <a:latin typeface="Arial" panose="020B0604020202020204" pitchFamily="34" charset="0"/>
              <a:ea typeface="宋体" panose="02010600030101010101" pitchFamily="2" charset="-122"/>
            </a:endParaRPr>
          </a:p>
          <a:p>
            <a:pPr>
              <a:lnSpc>
                <a:spcPct val="70000"/>
              </a:lnSpc>
              <a:spcBef>
                <a:spcPct val="50000"/>
              </a:spcBef>
            </a:pPr>
            <a:r>
              <a:rPr lang="zh-CN" altLang="en-US" dirty="0">
                <a:solidFill>
                  <a:srgbClr val="CC0000"/>
                </a:solidFill>
                <a:latin typeface="Arial" panose="020B0604020202020204" pitchFamily="34" charset="0"/>
                <a:ea typeface="宋体" panose="02010600030101010101" pitchFamily="2" charset="-122"/>
              </a:rPr>
              <a:t>位置：</a:t>
            </a:r>
            <a:endParaRPr lang="zh-CN" altLang="en-US" sz="2400" dirty="0">
              <a:solidFill>
                <a:srgbClr val="CC0000"/>
              </a:solidFill>
              <a:latin typeface="Arial" panose="020B0604020202020204" pitchFamily="34" charset="0"/>
              <a:ea typeface="宋体" panose="02010600030101010101" pitchFamily="2" charset="-122"/>
            </a:endParaRPr>
          </a:p>
        </p:txBody>
      </p:sp>
      <p:graphicFrame>
        <p:nvGraphicFramePr>
          <p:cNvPr id="4" name="Object 11"/>
          <p:cNvGraphicFramePr>
            <a:graphicFrameLocks noChangeAspect="1"/>
          </p:cNvGraphicFramePr>
          <p:nvPr/>
        </p:nvGraphicFramePr>
        <p:xfrm>
          <a:off x="6308725" y="6224588"/>
          <a:ext cx="1985963" cy="525462"/>
        </p:xfrm>
        <a:graphic>
          <a:graphicData uri="http://schemas.openxmlformats.org/presentationml/2006/ole">
            <mc:AlternateContent xmlns:mc="http://schemas.openxmlformats.org/markup-compatibility/2006">
              <mc:Choice xmlns:v="urn:schemas-microsoft-com:vml" Requires="v">
                <p:oleObj spid="_x0000_s3169" name="" r:id="rId51" imgW="648970" imgH="203200" progId="Equation.DSMT4">
                  <p:embed/>
                </p:oleObj>
              </mc:Choice>
              <mc:Fallback>
                <p:oleObj name="" r:id="rId51" imgW="648970" imgH="203200" progId="Equation.DSMT4">
                  <p:embed/>
                  <p:pic>
                    <p:nvPicPr>
                      <p:cNvPr id="0" name="图片 3168"/>
                      <p:cNvPicPr/>
                      <p:nvPr/>
                    </p:nvPicPr>
                    <p:blipFill>
                      <a:blip r:embed="rId42"/>
                      <a:stretch>
                        <a:fillRect/>
                      </a:stretch>
                    </p:blipFill>
                    <p:spPr>
                      <a:xfrm>
                        <a:off x="6308725" y="6224588"/>
                        <a:ext cx="1985963" cy="525462"/>
                      </a:xfrm>
                      <a:prstGeom prst="rect">
                        <a:avLst/>
                      </a:prstGeom>
                      <a:noFill/>
                      <a:ln w="38100">
                        <a:noFill/>
                        <a:miter/>
                      </a:ln>
                    </p:spPr>
                  </p:pic>
                </p:oleObj>
              </mc:Fallback>
            </mc:AlternateContent>
          </a:graphicData>
        </a:graphic>
      </p:graphicFrame>
      <p:sp>
        <p:nvSpPr>
          <p:cNvPr id="2" name="Text Box 53"/>
          <p:cNvSpPr txBox="1"/>
          <p:nvPr/>
        </p:nvSpPr>
        <p:spPr>
          <a:xfrm>
            <a:off x="246063" y="3089910"/>
            <a:ext cx="1741487" cy="520700"/>
          </a:xfrm>
          <a:prstGeom prst="rect">
            <a:avLst/>
          </a:prstGeom>
          <a:noFill/>
          <a:ln w="9525">
            <a:noFill/>
          </a:ln>
        </p:spPr>
        <p:txBody>
          <a:bodyPr wrap="square" anchor="t" anchorCtr="0">
            <a:spAutoFit/>
          </a:bodyPr>
          <a:p>
            <a:pPr>
              <a:spcBef>
                <a:spcPct val="50000"/>
              </a:spcBef>
            </a:pPr>
            <a:r>
              <a:rPr lang="zh-CN" altLang="en-US" dirty="0">
                <a:solidFill>
                  <a:srgbClr val="CC0000"/>
                </a:solidFill>
                <a:latin typeface="Arial" panose="020B0604020202020204" pitchFamily="34" charset="0"/>
                <a:ea typeface="宋体" panose="02010600030101010101" pitchFamily="2" charset="-122"/>
              </a:rPr>
              <a:t>干涉条件：</a:t>
            </a:r>
            <a:endParaRPr lang="zh-CN" altLang="en-US" dirty="0">
              <a:solidFill>
                <a:srgbClr val="CC0000"/>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302"/>
                                        </p:tgtEl>
                                        <p:attrNameLst>
                                          <p:attrName>style.visibility</p:attrName>
                                        </p:attrNameLst>
                                      </p:cBhvr>
                                      <p:to>
                                        <p:strVal val="visible"/>
                                      </p:to>
                                    </p:set>
                                    <p:animEffect transition="in" filter="blinds(horizontal)">
                                      <p:cBhvr>
                                        <p:cTn id="17" dur="500"/>
                                        <p:tgtEl>
                                          <p:spTgt spid="123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338"/>
                                        </p:tgtEl>
                                        <p:attrNameLst>
                                          <p:attrName>style.visibility</p:attrName>
                                        </p:attrNameLst>
                                      </p:cBhvr>
                                      <p:to>
                                        <p:strVal val="visible"/>
                                      </p:to>
                                    </p:set>
                                    <p:animEffect transition="in" filter="blinds(horizontal)">
                                      <p:cBhvr>
                                        <p:cTn id="22" dur="500"/>
                                        <p:tgtEl>
                                          <p:spTgt spid="123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301"/>
                                        </p:tgtEl>
                                        <p:attrNameLst>
                                          <p:attrName>style.visibility</p:attrName>
                                        </p:attrNameLst>
                                      </p:cBhvr>
                                      <p:to>
                                        <p:strVal val="visible"/>
                                      </p:to>
                                    </p:set>
                                    <p:animEffect transition="in" filter="blinds(horizontal)">
                                      <p:cBhvr>
                                        <p:cTn id="27" dur="500"/>
                                        <p:tgtEl>
                                          <p:spTgt spid="1230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339"/>
                                        </p:tgtEl>
                                        <p:attrNameLst>
                                          <p:attrName>style.visibility</p:attrName>
                                        </p:attrNameLst>
                                      </p:cBhvr>
                                      <p:to>
                                        <p:strVal val="visible"/>
                                      </p:to>
                                    </p:set>
                                    <p:animEffect transition="in" filter="blinds(horizontal)">
                                      <p:cBhvr>
                                        <p:cTn id="32" dur="500"/>
                                        <p:tgtEl>
                                          <p:spTgt spid="1233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303"/>
                                        </p:tgtEl>
                                        <p:attrNameLst>
                                          <p:attrName>style.visibility</p:attrName>
                                        </p:attrNameLst>
                                      </p:cBhvr>
                                      <p:to>
                                        <p:strVal val="visible"/>
                                      </p:to>
                                    </p:set>
                                    <p:animEffect transition="in" filter="blinds(horizontal)">
                                      <p:cBhvr>
                                        <p:cTn id="37" dur="500"/>
                                        <p:tgtEl>
                                          <p:spTgt spid="1230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300"/>
                                        </p:tgtEl>
                                        <p:attrNameLst>
                                          <p:attrName>style.visibility</p:attrName>
                                        </p:attrNameLst>
                                      </p:cBhvr>
                                      <p:to>
                                        <p:strVal val="visible"/>
                                      </p:to>
                                    </p:set>
                                    <p:animEffect transition="in" filter="blinds(horizontal)">
                                      <p:cBhvr>
                                        <p:cTn id="42" dur="500"/>
                                        <p:tgtEl>
                                          <p:spTgt spid="1230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337"/>
                                        </p:tgtEl>
                                        <p:attrNameLst>
                                          <p:attrName>style.visibility</p:attrName>
                                        </p:attrNameLst>
                                      </p:cBhvr>
                                      <p:to>
                                        <p:strVal val="visible"/>
                                      </p:to>
                                    </p:set>
                                    <p:animEffect transition="in" filter="blinds(horizontal)">
                                      <p:cBhvr>
                                        <p:cTn id="47" dur="500"/>
                                        <p:tgtEl>
                                          <p:spTgt spid="1233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2299"/>
                                        </p:tgtEl>
                                        <p:attrNameLst>
                                          <p:attrName>style.visibility</p:attrName>
                                        </p:attrNameLst>
                                      </p:cBhvr>
                                      <p:to>
                                        <p:strVal val="visible"/>
                                      </p:to>
                                    </p:set>
                                    <p:animEffect transition="in" filter="blinds(horizontal)">
                                      <p:cBhvr>
                                        <p:cTn id="52" dur="500"/>
                                        <p:tgtEl>
                                          <p:spTgt spid="1229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linds(horizontal)">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2312"/>
                                        </p:tgtEl>
                                        <p:attrNameLst>
                                          <p:attrName>style.visibility</p:attrName>
                                        </p:attrNameLst>
                                      </p:cBhvr>
                                      <p:to>
                                        <p:strVal val="visible"/>
                                      </p:to>
                                    </p:set>
                                    <p:animEffect transition="in" filter="blinds(horizontal)">
                                      <p:cBhvr>
                                        <p:cTn id="62" dur="500"/>
                                        <p:tgtEl>
                                          <p:spTgt spid="1231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2364"/>
                                        </p:tgtEl>
                                        <p:attrNameLst>
                                          <p:attrName>style.visibility</p:attrName>
                                        </p:attrNameLst>
                                      </p:cBhvr>
                                      <p:to>
                                        <p:strVal val="visible"/>
                                      </p:to>
                                    </p:set>
                                    <p:animEffect transition="in" filter="blinds(horizontal)">
                                      <p:cBhvr>
                                        <p:cTn id="67" dur="500"/>
                                        <p:tgtEl>
                                          <p:spTgt spid="1236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2311"/>
                                        </p:tgtEl>
                                        <p:attrNameLst>
                                          <p:attrName>style.visibility</p:attrName>
                                        </p:attrNameLst>
                                      </p:cBhvr>
                                      <p:to>
                                        <p:strVal val="visible"/>
                                      </p:to>
                                    </p:set>
                                    <p:animEffect transition="in" filter="blinds(horizontal)">
                                      <p:cBhvr>
                                        <p:cTn id="72" dur="500"/>
                                        <p:tgtEl>
                                          <p:spTgt spid="1231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2365"/>
                                        </p:tgtEl>
                                        <p:attrNameLst>
                                          <p:attrName>style.visibility</p:attrName>
                                        </p:attrNameLst>
                                      </p:cBhvr>
                                      <p:to>
                                        <p:strVal val="visible"/>
                                      </p:to>
                                    </p:set>
                                    <p:animEffect transition="in" filter="blinds(horizontal)">
                                      <p:cBhvr>
                                        <p:cTn id="77" dur="500"/>
                                        <p:tgtEl>
                                          <p:spTgt spid="1236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12313"/>
                                        </p:tgtEl>
                                        <p:attrNameLst>
                                          <p:attrName>style.visibility</p:attrName>
                                        </p:attrNameLst>
                                      </p:cBhvr>
                                      <p:to>
                                        <p:strVal val="visible"/>
                                      </p:to>
                                    </p:set>
                                    <p:animEffect transition="in" filter="blinds(horizontal)">
                                      <p:cBhvr>
                                        <p:cTn id="82" dur="500"/>
                                        <p:tgtEl>
                                          <p:spTgt spid="1231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2310"/>
                                        </p:tgtEl>
                                        <p:attrNameLst>
                                          <p:attrName>style.visibility</p:attrName>
                                        </p:attrNameLst>
                                      </p:cBhvr>
                                      <p:to>
                                        <p:strVal val="visible"/>
                                      </p:to>
                                    </p:set>
                                    <p:animEffect transition="in" filter="blinds(horizontal)">
                                      <p:cBhvr>
                                        <p:cTn id="87" dur="500"/>
                                        <p:tgtEl>
                                          <p:spTgt spid="1231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2363"/>
                                        </p:tgtEl>
                                        <p:attrNameLst>
                                          <p:attrName>style.visibility</p:attrName>
                                        </p:attrNameLst>
                                      </p:cBhvr>
                                      <p:to>
                                        <p:strVal val="visible"/>
                                      </p:to>
                                    </p:set>
                                    <p:animEffect transition="in" filter="blinds(horizontal)">
                                      <p:cBhvr>
                                        <p:cTn id="92" dur="500"/>
                                        <p:tgtEl>
                                          <p:spTgt spid="1236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blinds(horizontal)">
                                      <p:cBhvr>
                                        <p:cTn id="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8" grpId="0" bldLvl="0" animBg="1"/>
      <p:bldP spid="12339" grpId="0"/>
      <p:bldP spid="12337" grpId="0"/>
      <p:bldP spid="12364" grpId="0" bldLvl="0" animBg="1"/>
      <p:bldP spid="12365" grpId="0"/>
      <p:bldP spid="12363" grpId="0"/>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145" name="矩形 241671"/>
          <p:cNvSpPr/>
          <p:nvPr/>
        </p:nvSpPr>
        <p:spPr>
          <a:xfrm>
            <a:off x="684213" y="1052513"/>
            <a:ext cx="4103687" cy="519112"/>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14-1  </a:t>
            </a:r>
            <a:r>
              <a:rPr lang="zh-CN" altLang="en-US" dirty="0">
                <a:latin typeface="Times New Roman" panose="02020603050405020304" pitchFamily="18" charset="0"/>
                <a:ea typeface="宋体" panose="02010600030101010101" pitchFamily="2" charset="-122"/>
              </a:rPr>
              <a:t>相干光  光程</a:t>
            </a:r>
            <a:endParaRPr lang="zh-CN" altLang="en-US" dirty="0">
              <a:latin typeface="Times New Roman" panose="02020603050405020304" pitchFamily="18" charset="0"/>
              <a:ea typeface="宋体" panose="02010600030101010101" pitchFamily="2" charset="-122"/>
            </a:endParaRPr>
          </a:p>
        </p:txBody>
      </p:sp>
      <p:sp>
        <p:nvSpPr>
          <p:cNvPr id="6146" name="矩形 241673"/>
          <p:cNvSpPr/>
          <p:nvPr/>
        </p:nvSpPr>
        <p:spPr>
          <a:xfrm>
            <a:off x="684213" y="1628775"/>
            <a:ext cx="3527425" cy="519113"/>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14-2  </a:t>
            </a:r>
            <a:r>
              <a:rPr lang="zh-CN" altLang="en-US" dirty="0">
                <a:solidFill>
                  <a:srgbClr val="FF0000"/>
                </a:solidFill>
                <a:latin typeface="Times New Roman" panose="02020603050405020304" pitchFamily="18" charset="0"/>
                <a:ea typeface="宋体" panose="02010600030101010101" pitchFamily="2" charset="-122"/>
              </a:rPr>
              <a:t>双缝干涉</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6147" name="矩形 241674"/>
          <p:cNvSpPr/>
          <p:nvPr/>
        </p:nvSpPr>
        <p:spPr>
          <a:xfrm>
            <a:off x="684213" y="2765425"/>
            <a:ext cx="4392612" cy="519113"/>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14-4  </a:t>
            </a:r>
            <a:r>
              <a:rPr lang="zh-CN" altLang="en-US" dirty="0">
                <a:latin typeface="Times New Roman" panose="02020603050405020304" pitchFamily="18" charset="0"/>
                <a:ea typeface="宋体" panose="02010600030101010101" pitchFamily="2" charset="-122"/>
              </a:rPr>
              <a:t>干涉现象的应用</a:t>
            </a:r>
            <a:endParaRPr lang="zh-CN" altLang="en-US" dirty="0">
              <a:latin typeface="Times New Roman" panose="02020603050405020304" pitchFamily="18" charset="0"/>
              <a:ea typeface="宋体" panose="02010600030101010101" pitchFamily="2" charset="-122"/>
            </a:endParaRPr>
          </a:p>
        </p:txBody>
      </p:sp>
      <p:sp>
        <p:nvSpPr>
          <p:cNvPr id="6148" name="矩形 241675"/>
          <p:cNvSpPr/>
          <p:nvPr/>
        </p:nvSpPr>
        <p:spPr>
          <a:xfrm>
            <a:off x="684213" y="2189163"/>
            <a:ext cx="3455987" cy="519112"/>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14-3  </a:t>
            </a:r>
            <a:r>
              <a:rPr lang="zh-CN" altLang="en-US" dirty="0">
                <a:solidFill>
                  <a:srgbClr val="FF0000"/>
                </a:solidFill>
                <a:latin typeface="Times New Roman" panose="02020603050405020304" pitchFamily="18" charset="0"/>
                <a:ea typeface="宋体" panose="02010600030101010101" pitchFamily="2" charset="-122"/>
              </a:rPr>
              <a:t>薄膜干涉</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6149" name="矩形 241677"/>
          <p:cNvSpPr/>
          <p:nvPr/>
        </p:nvSpPr>
        <p:spPr>
          <a:xfrm>
            <a:off x="684213" y="3357563"/>
            <a:ext cx="7127875" cy="519112"/>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15-1  </a:t>
            </a:r>
            <a:r>
              <a:rPr lang="zh-CN" altLang="en-US" dirty="0">
                <a:latin typeface="Times New Roman" panose="02020603050405020304" pitchFamily="18" charset="0"/>
                <a:ea typeface="宋体" panose="02010600030101010101" pitchFamily="2" charset="-122"/>
              </a:rPr>
              <a:t>光的衍射现象  惠更斯</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菲涅耳原理</a:t>
            </a:r>
            <a:endParaRPr lang="zh-CN" altLang="en-US" dirty="0">
              <a:latin typeface="Times New Roman" panose="02020603050405020304" pitchFamily="18" charset="0"/>
              <a:ea typeface="宋体" panose="02010600030101010101" pitchFamily="2" charset="-122"/>
            </a:endParaRPr>
          </a:p>
        </p:txBody>
      </p:sp>
      <p:sp>
        <p:nvSpPr>
          <p:cNvPr id="6150" name="矩形 241678"/>
          <p:cNvSpPr/>
          <p:nvPr/>
        </p:nvSpPr>
        <p:spPr>
          <a:xfrm>
            <a:off x="684213" y="3933825"/>
            <a:ext cx="5111750" cy="519113"/>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15-2  </a:t>
            </a:r>
            <a:r>
              <a:rPr lang="zh-CN" altLang="en-US" dirty="0">
                <a:solidFill>
                  <a:srgbClr val="FF0000"/>
                </a:solidFill>
                <a:latin typeface="Times New Roman" panose="02020603050405020304" pitchFamily="18" charset="0"/>
                <a:ea typeface="宋体" panose="02010600030101010101" pitchFamily="2" charset="-122"/>
              </a:rPr>
              <a:t>夫琅禾费单缝衍射  </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6151" name="文本框 241680"/>
          <p:cNvSpPr txBox="1"/>
          <p:nvPr/>
        </p:nvSpPr>
        <p:spPr>
          <a:xfrm>
            <a:off x="468313" y="328613"/>
            <a:ext cx="4102100" cy="579437"/>
          </a:xfrm>
          <a:prstGeom prst="rect">
            <a:avLst/>
          </a:prstGeom>
          <a:noFill/>
          <a:ln w="9525">
            <a:noFill/>
          </a:ln>
        </p:spPr>
        <p:txBody>
          <a:bodyPr anchor="t" anchorCtr="0">
            <a:spAutoFit/>
          </a:bodyPr>
          <a:p>
            <a:pPr>
              <a:spcBef>
                <a:spcPct val="50000"/>
              </a:spcBef>
            </a:pPr>
            <a:r>
              <a:rPr lang="zh-CN" altLang="en-US" sz="3200" dirty="0">
                <a:latin typeface="Times New Roman" panose="02020603050405020304" pitchFamily="18" charset="0"/>
                <a:ea typeface="宋体" panose="02010600030101010101" pitchFamily="2" charset="-122"/>
              </a:rPr>
              <a:t>第五篇  波动光学</a:t>
            </a:r>
            <a:endParaRPr lang="zh-CN" altLang="en-US" sz="3200" dirty="0">
              <a:latin typeface="Times New Roman" panose="02020603050405020304" pitchFamily="18" charset="0"/>
              <a:ea typeface="宋体" panose="02010600030101010101" pitchFamily="2" charset="-122"/>
            </a:endParaRPr>
          </a:p>
        </p:txBody>
      </p:sp>
      <p:sp>
        <p:nvSpPr>
          <p:cNvPr id="6152" name="矩形 241678"/>
          <p:cNvSpPr/>
          <p:nvPr/>
        </p:nvSpPr>
        <p:spPr>
          <a:xfrm>
            <a:off x="684213" y="4494213"/>
            <a:ext cx="5111750" cy="519112"/>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15-3  </a:t>
            </a:r>
            <a:r>
              <a:rPr lang="zh-CN" altLang="en-US" dirty="0">
                <a:latin typeface="Times New Roman" panose="02020603050405020304" pitchFamily="18" charset="0"/>
                <a:ea typeface="宋体" panose="02010600030101010101" pitchFamily="2" charset="-122"/>
              </a:rPr>
              <a:t>光栅衍射  </a:t>
            </a:r>
            <a:endParaRPr lang="zh-CN" altLang="en-US" dirty="0">
              <a:latin typeface="Times New Roman" panose="02020603050405020304" pitchFamily="18" charset="0"/>
              <a:ea typeface="宋体" panose="02010600030101010101" pitchFamily="2" charset="-122"/>
            </a:endParaRPr>
          </a:p>
        </p:txBody>
      </p:sp>
      <p:sp>
        <p:nvSpPr>
          <p:cNvPr id="6153" name="矩形 242692"/>
          <p:cNvSpPr/>
          <p:nvPr/>
        </p:nvSpPr>
        <p:spPr>
          <a:xfrm>
            <a:off x="684213" y="5156200"/>
            <a:ext cx="4265612" cy="519113"/>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16-1  </a:t>
            </a:r>
            <a:r>
              <a:rPr lang="zh-CN" altLang="en-US" dirty="0">
                <a:latin typeface="Times New Roman" panose="02020603050405020304" pitchFamily="18" charset="0"/>
                <a:ea typeface="宋体" panose="02010600030101010101" pitchFamily="2" charset="-122"/>
              </a:rPr>
              <a:t>自然光  偏振光  </a:t>
            </a:r>
            <a:endParaRPr lang="zh-CN" altLang="en-US" dirty="0">
              <a:latin typeface="Times New Roman" panose="02020603050405020304" pitchFamily="18" charset="0"/>
              <a:ea typeface="宋体" panose="02010600030101010101" pitchFamily="2" charset="-122"/>
            </a:endParaRPr>
          </a:p>
        </p:txBody>
      </p:sp>
      <p:sp>
        <p:nvSpPr>
          <p:cNvPr id="6154" name="矩形 242693"/>
          <p:cNvSpPr/>
          <p:nvPr/>
        </p:nvSpPr>
        <p:spPr>
          <a:xfrm>
            <a:off x="666750" y="5718175"/>
            <a:ext cx="5921375" cy="519113"/>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16-2  </a:t>
            </a:r>
            <a:r>
              <a:rPr lang="zh-CN" altLang="en-US" dirty="0">
                <a:solidFill>
                  <a:srgbClr val="FF0000"/>
                </a:solidFill>
                <a:latin typeface="Times New Roman" panose="02020603050405020304" pitchFamily="18" charset="0"/>
                <a:ea typeface="宋体" panose="02010600030101010101" pitchFamily="2" charset="-122"/>
              </a:rPr>
              <a:t>起偏和检偏    马吕斯定律  </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Text Box 34"/>
          <p:cNvSpPr txBox="1"/>
          <p:nvPr/>
        </p:nvSpPr>
        <p:spPr>
          <a:xfrm>
            <a:off x="812800" y="163513"/>
            <a:ext cx="1619250" cy="522287"/>
          </a:xfrm>
          <a:prstGeom prst="rect">
            <a:avLst/>
          </a:prstGeom>
          <a:noFill/>
          <a:ln w="9525">
            <a:noFill/>
          </a:ln>
        </p:spPr>
        <p:txBody>
          <a:bodyPr anchor="t" anchorCtr="0">
            <a:spAutoFit/>
          </a:bodyPr>
          <a:p>
            <a:pPr>
              <a:spcBef>
                <a:spcPct val="50000"/>
              </a:spcBef>
            </a:pPr>
            <a:r>
              <a:rPr lang="zh-CN" altLang="en-US" dirty="0">
                <a:solidFill>
                  <a:srgbClr val="CC00CC"/>
                </a:solidFill>
                <a:latin typeface="Times New Roman" panose="02020603050405020304" pitchFamily="18" charset="0"/>
                <a:ea typeface="宋体" panose="02010600030101010101" pitchFamily="2" charset="-122"/>
              </a:rPr>
              <a:t>条纹分布 </a:t>
            </a:r>
            <a:endParaRPr lang="zh-CN" altLang="en-US" dirty="0">
              <a:solidFill>
                <a:srgbClr val="CC00CC"/>
              </a:solidFill>
              <a:latin typeface="Times New Roman" panose="02020603050405020304" pitchFamily="18" charset="0"/>
              <a:ea typeface="宋体" panose="02010600030101010101" pitchFamily="2" charset="-122"/>
            </a:endParaRPr>
          </a:p>
        </p:txBody>
      </p:sp>
      <p:grpSp>
        <p:nvGrpSpPr>
          <p:cNvPr id="3" name="Group 36"/>
          <p:cNvGrpSpPr/>
          <p:nvPr/>
        </p:nvGrpSpPr>
        <p:grpSpPr>
          <a:xfrm>
            <a:off x="2644775" y="914400"/>
            <a:ext cx="866775" cy="4965700"/>
            <a:chOff x="5091" y="828"/>
            <a:chExt cx="624" cy="2211"/>
          </a:xfrm>
        </p:grpSpPr>
        <p:sp>
          <p:nvSpPr>
            <p:cNvPr id="27651" name="Rectangle 37"/>
            <p:cNvSpPr/>
            <p:nvPr/>
          </p:nvSpPr>
          <p:spPr>
            <a:xfrm>
              <a:off x="5091" y="828"/>
              <a:ext cx="567" cy="2211"/>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52" name="Rectangle 38"/>
            <p:cNvSpPr/>
            <p:nvPr/>
          </p:nvSpPr>
          <p:spPr>
            <a:xfrm>
              <a:off x="5148" y="1593"/>
              <a:ext cx="567" cy="511"/>
            </a:xfrm>
            <a:prstGeom prst="rect">
              <a:avLst/>
            </a:prstGeom>
            <a:no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53" name="Rectangle 39"/>
            <p:cNvSpPr/>
            <p:nvPr/>
          </p:nvSpPr>
          <p:spPr>
            <a:xfrm>
              <a:off x="5091" y="2727"/>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54" name="Rectangle 40"/>
            <p:cNvSpPr/>
            <p:nvPr/>
          </p:nvSpPr>
          <p:spPr>
            <a:xfrm>
              <a:off x="5091" y="2415"/>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55" name="Rectangle 41"/>
            <p:cNvSpPr/>
            <p:nvPr/>
          </p:nvSpPr>
          <p:spPr>
            <a:xfrm>
              <a:off x="5091" y="2132"/>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56" name="Rectangle 42"/>
            <p:cNvSpPr/>
            <p:nvPr/>
          </p:nvSpPr>
          <p:spPr>
            <a:xfrm>
              <a:off x="5091" y="1848"/>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57" name="Rectangle 43"/>
            <p:cNvSpPr/>
            <p:nvPr/>
          </p:nvSpPr>
          <p:spPr>
            <a:xfrm>
              <a:off x="5091" y="1537"/>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58" name="Rectangle 44"/>
            <p:cNvSpPr/>
            <p:nvPr/>
          </p:nvSpPr>
          <p:spPr>
            <a:xfrm>
              <a:off x="5091" y="1225"/>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59" name="Rectangle 45"/>
            <p:cNvSpPr/>
            <p:nvPr/>
          </p:nvSpPr>
          <p:spPr>
            <a:xfrm>
              <a:off x="5091" y="941"/>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4" name="Group 64"/>
          <p:cNvGrpSpPr/>
          <p:nvPr/>
        </p:nvGrpSpPr>
        <p:grpSpPr>
          <a:xfrm>
            <a:off x="2644775" y="914400"/>
            <a:ext cx="866775" cy="4965700"/>
            <a:chOff x="5091" y="828"/>
            <a:chExt cx="624" cy="2211"/>
          </a:xfrm>
        </p:grpSpPr>
        <p:sp>
          <p:nvSpPr>
            <p:cNvPr id="27661" name="Rectangle 65"/>
            <p:cNvSpPr/>
            <p:nvPr/>
          </p:nvSpPr>
          <p:spPr>
            <a:xfrm>
              <a:off x="5091" y="828"/>
              <a:ext cx="567" cy="2211"/>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62" name="Rectangle 66"/>
            <p:cNvSpPr/>
            <p:nvPr/>
          </p:nvSpPr>
          <p:spPr>
            <a:xfrm>
              <a:off x="5148" y="1593"/>
              <a:ext cx="567" cy="511"/>
            </a:xfrm>
            <a:prstGeom prst="rect">
              <a:avLst/>
            </a:prstGeom>
            <a:no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63" name="Rectangle 67"/>
            <p:cNvSpPr/>
            <p:nvPr/>
          </p:nvSpPr>
          <p:spPr>
            <a:xfrm>
              <a:off x="5091" y="2727"/>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64" name="Rectangle 68"/>
            <p:cNvSpPr/>
            <p:nvPr/>
          </p:nvSpPr>
          <p:spPr>
            <a:xfrm>
              <a:off x="5091" y="2415"/>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65" name="Rectangle 69"/>
            <p:cNvSpPr/>
            <p:nvPr/>
          </p:nvSpPr>
          <p:spPr>
            <a:xfrm>
              <a:off x="5091" y="2132"/>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66" name="Rectangle 70"/>
            <p:cNvSpPr/>
            <p:nvPr/>
          </p:nvSpPr>
          <p:spPr>
            <a:xfrm>
              <a:off x="5091" y="1848"/>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67" name="Rectangle 71"/>
            <p:cNvSpPr/>
            <p:nvPr/>
          </p:nvSpPr>
          <p:spPr>
            <a:xfrm>
              <a:off x="5091" y="1537"/>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68" name="Rectangle 72"/>
            <p:cNvSpPr/>
            <p:nvPr/>
          </p:nvSpPr>
          <p:spPr>
            <a:xfrm>
              <a:off x="5091" y="1225"/>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69" name="Rectangle 73"/>
            <p:cNvSpPr/>
            <p:nvPr/>
          </p:nvSpPr>
          <p:spPr>
            <a:xfrm>
              <a:off x="5091" y="941"/>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5" name="Group 92"/>
          <p:cNvGrpSpPr/>
          <p:nvPr/>
        </p:nvGrpSpPr>
        <p:grpSpPr>
          <a:xfrm>
            <a:off x="307975" y="1108075"/>
            <a:ext cx="2336800" cy="4329113"/>
            <a:chOff x="-79" y="799"/>
            <a:chExt cx="1553" cy="2768"/>
          </a:xfrm>
        </p:grpSpPr>
        <p:sp>
          <p:nvSpPr>
            <p:cNvPr id="27671" name="Line 46"/>
            <p:cNvSpPr/>
            <p:nvPr/>
          </p:nvSpPr>
          <p:spPr>
            <a:xfrm>
              <a:off x="1066" y="2251"/>
              <a:ext cx="408" cy="0"/>
            </a:xfrm>
            <a:prstGeom prst="line">
              <a:avLst/>
            </a:prstGeom>
            <a:ln w="9525" cap="flat" cmpd="sng">
              <a:solidFill>
                <a:schemeClr val="tx1"/>
              </a:solidFill>
              <a:prstDash val="solid"/>
              <a:round/>
              <a:headEnd type="none" w="med" len="med"/>
              <a:tailEnd type="triangle" w="med" len="med"/>
            </a:ln>
          </p:spPr>
        </p:sp>
        <p:sp>
          <p:nvSpPr>
            <p:cNvPr id="27672" name="Rectangle 47"/>
            <p:cNvSpPr/>
            <p:nvPr/>
          </p:nvSpPr>
          <p:spPr>
            <a:xfrm>
              <a:off x="292" y="2115"/>
              <a:ext cx="907"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中央明纹</a:t>
              </a:r>
              <a:endParaRPr lang="zh-CN" altLang="en-US" sz="2000" dirty="0">
                <a:solidFill>
                  <a:srgbClr val="0000FF"/>
                </a:solidFill>
                <a:latin typeface="Arial" panose="020B0604020202020204" pitchFamily="34" charset="0"/>
                <a:ea typeface="宋体" panose="02010600030101010101" pitchFamily="2" charset="-122"/>
              </a:endParaRPr>
            </a:p>
          </p:txBody>
        </p:sp>
        <p:sp>
          <p:nvSpPr>
            <p:cNvPr id="27673" name="Line 48"/>
            <p:cNvSpPr/>
            <p:nvPr/>
          </p:nvSpPr>
          <p:spPr>
            <a:xfrm>
              <a:off x="1066" y="1843"/>
              <a:ext cx="408" cy="0"/>
            </a:xfrm>
            <a:prstGeom prst="line">
              <a:avLst/>
            </a:prstGeom>
            <a:ln w="9525" cap="flat" cmpd="sng">
              <a:solidFill>
                <a:srgbClr val="3366FF"/>
              </a:solidFill>
              <a:prstDash val="solid"/>
              <a:round/>
              <a:headEnd type="none" w="med" len="med"/>
              <a:tailEnd type="triangle" w="med" len="med"/>
            </a:ln>
          </p:spPr>
        </p:sp>
        <p:sp>
          <p:nvSpPr>
            <p:cNvPr id="27674" name="Rectangle 49"/>
            <p:cNvSpPr/>
            <p:nvPr/>
          </p:nvSpPr>
          <p:spPr>
            <a:xfrm>
              <a:off x="63" y="1707"/>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第一级</a:t>
              </a:r>
              <a:r>
                <a:rPr lang="en-US" altLang="zh-CN" sz="20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(k=1)</a:t>
              </a:r>
              <a:endParaRPr lang="zh-CN" altLang="en-US" sz="2000" dirty="0">
                <a:solidFill>
                  <a:srgbClr val="0000FF"/>
                </a:solidFill>
                <a:latin typeface="Arial" panose="020B0604020202020204" pitchFamily="34" charset="0"/>
                <a:ea typeface="宋体" panose="02010600030101010101" pitchFamily="2" charset="-122"/>
              </a:endParaRPr>
            </a:p>
          </p:txBody>
        </p:sp>
        <p:sp>
          <p:nvSpPr>
            <p:cNvPr id="27675" name="Line 52"/>
            <p:cNvSpPr/>
            <p:nvPr/>
          </p:nvSpPr>
          <p:spPr>
            <a:xfrm>
              <a:off x="1066" y="1389"/>
              <a:ext cx="408" cy="0"/>
            </a:xfrm>
            <a:prstGeom prst="line">
              <a:avLst/>
            </a:prstGeom>
            <a:ln w="9525" cap="flat" cmpd="sng">
              <a:solidFill>
                <a:srgbClr val="0000FF"/>
              </a:solidFill>
              <a:prstDash val="solid"/>
              <a:round/>
              <a:headEnd type="none" w="med" len="med"/>
              <a:tailEnd type="triangle" w="med" len="med"/>
            </a:ln>
          </p:spPr>
        </p:sp>
        <p:sp>
          <p:nvSpPr>
            <p:cNvPr id="27676" name="Rectangle 53"/>
            <p:cNvSpPr/>
            <p:nvPr/>
          </p:nvSpPr>
          <p:spPr>
            <a:xfrm>
              <a:off x="63" y="1253"/>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第二级</a:t>
              </a:r>
              <a:r>
                <a:rPr lang="en-US" altLang="zh-CN" sz="20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(k=2)</a:t>
              </a:r>
              <a:endParaRPr lang="zh-CN" altLang="en-US" sz="2000" dirty="0">
                <a:solidFill>
                  <a:srgbClr val="0000FF"/>
                </a:solidFill>
                <a:latin typeface="Arial" panose="020B0604020202020204" pitchFamily="34" charset="0"/>
                <a:ea typeface="宋体" panose="02010600030101010101" pitchFamily="2" charset="-122"/>
              </a:endParaRPr>
            </a:p>
          </p:txBody>
        </p:sp>
        <p:sp>
          <p:nvSpPr>
            <p:cNvPr id="27677" name="Line 54"/>
            <p:cNvSpPr/>
            <p:nvPr/>
          </p:nvSpPr>
          <p:spPr>
            <a:xfrm>
              <a:off x="1066" y="935"/>
              <a:ext cx="408" cy="0"/>
            </a:xfrm>
            <a:prstGeom prst="line">
              <a:avLst/>
            </a:prstGeom>
            <a:ln w="9525" cap="flat" cmpd="sng">
              <a:solidFill>
                <a:srgbClr val="0000FF"/>
              </a:solidFill>
              <a:prstDash val="solid"/>
              <a:round/>
              <a:headEnd type="none" w="med" len="med"/>
              <a:tailEnd type="triangle" w="med" len="med"/>
            </a:ln>
          </p:spPr>
        </p:sp>
        <p:sp>
          <p:nvSpPr>
            <p:cNvPr id="27678" name="Rectangle 55"/>
            <p:cNvSpPr/>
            <p:nvPr/>
          </p:nvSpPr>
          <p:spPr>
            <a:xfrm>
              <a:off x="62" y="799"/>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第三级</a:t>
              </a:r>
              <a:r>
                <a:rPr lang="en-US" altLang="zh-CN" sz="2000" dirty="0">
                  <a:solidFill>
                    <a:srgbClr val="0000FF"/>
                  </a:solidFill>
                  <a:latin typeface="Times New Roman" panose="02020603050405020304" pitchFamily="18" charset="0"/>
                  <a:ea typeface="宋体" panose="02010600030101010101" pitchFamily="2" charset="-122"/>
                </a:rPr>
                <a:t>(k=3)</a:t>
              </a:r>
              <a:endParaRPr lang="en-US" altLang="zh-CN" sz="2000" dirty="0">
                <a:solidFill>
                  <a:srgbClr val="0000FF"/>
                </a:solidFill>
                <a:latin typeface="Times New Roman" panose="02020603050405020304" pitchFamily="18" charset="0"/>
                <a:ea typeface="宋体" panose="02010600030101010101" pitchFamily="2" charset="-122"/>
              </a:endParaRPr>
            </a:p>
          </p:txBody>
        </p:sp>
        <p:sp>
          <p:nvSpPr>
            <p:cNvPr id="27679" name="Line 58"/>
            <p:cNvSpPr/>
            <p:nvPr/>
          </p:nvSpPr>
          <p:spPr>
            <a:xfrm>
              <a:off x="1066" y="3113"/>
              <a:ext cx="408" cy="0"/>
            </a:xfrm>
            <a:prstGeom prst="line">
              <a:avLst/>
            </a:prstGeom>
            <a:ln w="9525" cap="flat" cmpd="sng">
              <a:solidFill>
                <a:srgbClr val="0000FF"/>
              </a:solidFill>
              <a:prstDash val="solid"/>
              <a:round/>
              <a:headEnd type="none" w="med" len="med"/>
              <a:tailEnd type="triangle" w="med" len="med"/>
            </a:ln>
          </p:spPr>
        </p:sp>
        <p:sp>
          <p:nvSpPr>
            <p:cNvPr id="27680" name="Rectangle 59"/>
            <p:cNvSpPr/>
            <p:nvPr/>
          </p:nvSpPr>
          <p:spPr>
            <a:xfrm>
              <a:off x="63" y="2977"/>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第二级</a:t>
              </a:r>
              <a:r>
                <a:rPr lang="en-US" altLang="zh-CN" sz="20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(k=2)</a:t>
              </a:r>
              <a:endParaRPr lang="en-US" altLang="zh-CN" sz="2000" dirty="0">
                <a:solidFill>
                  <a:srgbClr val="0000FF"/>
                </a:solidFill>
                <a:latin typeface="Times New Roman" panose="02020603050405020304" pitchFamily="18" charset="0"/>
                <a:ea typeface="宋体" panose="02010600030101010101" pitchFamily="2" charset="-122"/>
              </a:endParaRPr>
            </a:p>
            <a:p>
              <a:pPr marL="342900" indent="-342900" eaLnBrk="0" hangingPunct="0">
                <a:spcBef>
                  <a:spcPct val="20000"/>
                </a:spcBef>
              </a:pPr>
              <a:endParaRPr lang="zh-CN" altLang="en-US" sz="2000" dirty="0">
                <a:solidFill>
                  <a:srgbClr val="0000FF"/>
                </a:solidFill>
                <a:latin typeface="Arial" panose="020B0604020202020204" pitchFamily="34" charset="0"/>
                <a:ea typeface="宋体" panose="02010600030101010101" pitchFamily="2" charset="-122"/>
              </a:endParaRPr>
            </a:p>
          </p:txBody>
        </p:sp>
        <p:sp>
          <p:nvSpPr>
            <p:cNvPr id="27681" name="Line 60"/>
            <p:cNvSpPr/>
            <p:nvPr/>
          </p:nvSpPr>
          <p:spPr>
            <a:xfrm>
              <a:off x="1066" y="2659"/>
              <a:ext cx="408" cy="0"/>
            </a:xfrm>
            <a:prstGeom prst="line">
              <a:avLst/>
            </a:prstGeom>
            <a:ln w="9525" cap="flat" cmpd="sng">
              <a:solidFill>
                <a:srgbClr val="0000FF"/>
              </a:solidFill>
              <a:prstDash val="solid"/>
              <a:round/>
              <a:headEnd type="none" w="med" len="med"/>
              <a:tailEnd type="triangle" w="med" len="med"/>
            </a:ln>
          </p:spPr>
        </p:sp>
        <p:sp>
          <p:nvSpPr>
            <p:cNvPr id="27682" name="Rectangle 61"/>
            <p:cNvSpPr/>
            <p:nvPr/>
          </p:nvSpPr>
          <p:spPr>
            <a:xfrm>
              <a:off x="63" y="2523"/>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第一级</a:t>
              </a:r>
              <a:r>
                <a:rPr lang="en-US" altLang="zh-CN" sz="20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(k=1)</a:t>
              </a:r>
              <a:endParaRPr lang="en-US" altLang="zh-CN" sz="2000" dirty="0">
                <a:solidFill>
                  <a:srgbClr val="0000FF"/>
                </a:solidFill>
                <a:latin typeface="Times New Roman" panose="02020603050405020304" pitchFamily="18" charset="0"/>
                <a:ea typeface="宋体" panose="02010600030101010101" pitchFamily="2" charset="-122"/>
              </a:endParaRPr>
            </a:p>
            <a:p>
              <a:pPr marL="342900" indent="-342900" eaLnBrk="0" hangingPunct="0">
                <a:spcBef>
                  <a:spcPct val="20000"/>
                </a:spcBef>
              </a:pPr>
              <a:endParaRPr lang="zh-CN" altLang="en-US" sz="2000" dirty="0">
                <a:solidFill>
                  <a:srgbClr val="0000FF"/>
                </a:solidFill>
                <a:latin typeface="Arial" panose="020B0604020202020204" pitchFamily="34" charset="0"/>
                <a:ea typeface="宋体" panose="02010600030101010101" pitchFamily="2" charset="-122"/>
              </a:endParaRPr>
            </a:p>
          </p:txBody>
        </p:sp>
        <p:sp>
          <p:nvSpPr>
            <p:cNvPr id="27683" name="Line 62"/>
            <p:cNvSpPr/>
            <p:nvPr/>
          </p:nvSpPr>
          <p:spPr>
            <a:xfrm>
              <a:off x="1066" y="3521"/>
              <a:ext cx="408" cy="0"/>
            </a:xfrm>
            <a:prstGeom prst="line">
              <a:avLst/>
            </a:prstGeom>
            <a:ln w="9525" cap="flat" cmpd="sng">
              <a:solidFill>
                <a:srgbClr val="0000FF"/>
              </a:solidFill>
              <a:prstDash val="solid"/>
              <a:round/>
              <a:headEnd type="none" w="med" len="med"/>
              <a:tailEnd type="triangle" w="med" len="med"/>
            </a:ln>
          </p:spPr>
        </p:sp>
        <p:sp>
          <p:nvSpPr>
            <p:cNvPr id="27684" name="Rectangle 63"/>
            <p:cNvSpPr/>
            <p:nvPr/>
          </p:nvSpPr>
          <p:spPr>
            <a:xfrm>
              <a:off x="63" y="3385"/>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第三级</a:t>
              </a:r>
              <a:r>
                <a:rPr lang="en-US" altLang="zh-CN" sz="20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(k=3)</a:t>
              </a:r>
              <a:endParaRPr lang="en-US" altLang="zh-CN" sz="2000" dirty="0">
                <a:solidFill>
                  <a:srgbClr val="0000FF"/>
                </a:solidFill>
                <a:latin typeface="Times New Roman" panose="02020603050405020304" pitchFamily="18" charset="0"/>
                <a:ea typeface="宋体" panose="02010600030101010101" pitchFamily="2" charset="-122"/>
              </a:endParaRPr>
            </a:p>
            <a:p>
              <a:pPr marL="342900" indent="-342900" eaLnBrk="0" hangingPunct="0">
                <a:spcBef>
                  <a:spcPct val="20000"/>
                </a:spcBef>
              </a:pPr>
              <a:endParaRPr lang="zh-CN" altLang="en-US" sz="2000" dirty="0">
                <a:solidFill>
                  <a:srgbClr val="0000FF"/>
                </a:solidFill>
                <a:latin typeface="Arial" panose="020B0604020202020204" pitchFamily="34" charset="0"/>
                <a:ea typeface="宋体" panose="02010600030101010101" pitchFamily="2" charset="-122"/>
              </a:endParaRPr>
            </a:p>
          </p:txBody>
        </p:sp>
        <p:sp>
          <p:nvSpPr>
            <p:cNvPr id="27685" name="Line 74"/>
            <p:cNvSpPr/>
            <p:nvPr/>
          </p:nvSpPr>
          <p:spPr>
            <a:xfrm>
              <a:off x="1066" y="2251"/>
              <a:ext cx="408" cy="0"/>
            </a:xfrm>
            <a:prstGeom prst="line">
              <a:avLst/>
            </a:prstGeom>
            <a:ln w="9525" cap="flat" cmpd="sng">
              <a:solidFill>
                <a:srgbClr val="0000FF"/>
              </a:solidFill>
              <a:prstDash val="solid"/>
              <a:round/>
              <a:headEnd type="none" w="med" len="med"/>
              <a:tailEnd type="triangle" w="med" len="med"/>
            </a:ln>
          </p:spPr>
        </p:sp>
        <p:sp>
          <p:nvSpPr>
            <p:cNvPr id="27686" name="Rectangle 75"/>
            <p:cNvSpPr/>
            <p:nvPr/>
          </p:nvSpPr>
          <p:spPr>
            <a:xfrm>
              <a:off x="-79" y="2094"/>
              <a:ext cx="1271" cy="182"/>
            </a:xfrm>
            <a:prstGeom prst="rect">
              <a:avLst/>
            </a:prstGeom>
            <a:noFill/>
            <a:ln w="9525">
              <a:noFill/>
            </a:ln>
          </p:spPr>
          <p:txBody>
            <a:bodyPr anchor="t" anchorCtr="0"/>
            <a:p>
              <a:pPr marL="342900" indent="-342900" eaLnBrk="0" hangingPunct="0">
                <a:spcBef>
                  <a:spcPct val="20000"/>
                </a:spcBef>
              </a:pPr>
              <a:r>
                <a:rPr lang="en-US" altLang="zh-CN" sz="20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(k=0)  </a:t>
              </a:r>
              <a:endParaRPr lang="zh-CN" altLang="en-US" sz="2000" dirty="0">
                <a:solidFill>
                  <a:srgbClr val="FF0000"/>
                </a:solidFill>
                <a:latin typeface="Arial" panose="020B0604020202020204" pitchFamily="34" charset="0"/>
                <a:ea typeface="宋体" panose="02010600030101010101" pitchFamily="2" charset="-122"/>
              </a:endParaRPr>
            </a:p>
          </p:txBody>
        </p:sp>
      </p:grpSp>
      <p:grpSp>
        <p:nvGrpSpPr>
          <p:cNvPr id="6" name="Group 93"/>
          <p:cNvGrpSpPr/>
          <p:nvPr/>
        </p:nvGrpSpPr>
        <p:grpSpPr>
          <a:xfrm>
            <a:off x="3560763" y="820738"/>
            <a:ext cx="2016125" cy="4897437"/>
            <a:chOff x="2018" y="663"/>
            <a:chExt cx="1451" cy="3131"/>
          </a:xfrm>
        </p:grpSpPr>
        <p:sp>
          <p:nvSpPr>
            <p:cNvPr id="27688" name="Line 76"/>
            <p:cNvSpPr/>
            <p:nvPr/>
          </p:nvSpPr>
          <p:spPr>
            <a:xfrm flipH="1">
              <a:off x="2018" y="2072"/>
              <a:ext cx="362" cy="0"/>
            </a:xfrm>
            <a:prstGeom prst="line">
              <a:avLst/>
            </a:prstGeom>
            <a:ln w="9525" cap="flat" cmpd="sng">
              <a:solidFill>
                <a:schemeClr val="tx1"/>
              </a:solidFill>
              <a:prstDash val="solid"/>
              <a:round/>
              <a:headEnd type="none" w="med" len="med"/>
              <a:tailEnd type="triangle" w="med" len="med"/>
            </a:ln>
          </p:spPr>
        </p:sp>
        <p:sp>
          <p:nvSpPr>
            <p:cNvPr id="27689" name="Rectangle 77"/>
            <p:cNvSpPr/>
            <p:nvPr/>
          </p:nvSpPr>
          <p:spPr>
            <a:xfrm>
              <a:off x="2356" y="1936"/>
              <a:ext cx="1088" cy="182"/>
            </a:xfrm>
            <a:prstGeom prst="rect">
              <a:avLst/>
            </a:prstGeom>
            <a:noFill/>
            <a:ln w="9525">
              <a:noFill/>
            </a:ln>
          </p:spPr>
          <p:txBody>
            <a:bodyPr anchor="t" anchorCtr="0"/>
            <a:p>
              <a:pPr marL="342900" indent="-342900" eaLnBrk="0" hangingPunct="0">
                <a:spcBef>
                  <a:spcPct val="20000"/>
                </a:spcBef>
              </a:pPr>
              <a:r>
                <a:rPr lang="zh-CN" altLang="en-US" sz="2000" dirty="0">
                  <a:latin typeface="Arial" panose="020B0604020202020204" pitchFamily="34" charset="0"/>
                  <a:ea typeface="宋体" panose="02010600030101010101" pitchFamily="2" charset="-122"/>
                </a:rPr>
                <a:t>第一级暗纹</a:t>
              </a:r>
              <a:endParaRPr lang="zh-CN" altLang="en-US" sz="2000" dirty="0">
                <a:latin typeface="Arial" panose="020B0604020202020204" pitchFamily="34" charset="0"/>
                <a:ea typeface="宋体" panose="02010600030101010101" pitchFamily="2" charset="-122"/>
              </a:endParaRPr>
            </a:p>
          </p:txBody>
        </p:sp>
        <p:sp>
          <p:nvSpPr>
            <p:cNvPr id="27690" name="Line 78"/>
            <p:cNvSpPr/>
            <p:nvPr/>
          </p:nvSpPr>
          <p:spPr>
            <a:xfrm flipH="1">
              <a:off x="2018" y="2477"/>
              <a:ext cx="362" cy="0"/>
            </a:xfrm>
            <a:prstGeom prst="line">
              <a:avLst/>
            </a:prstGeom>
            <a:ln w="9525" cap="flat" cmpd="sng">
              <a:solidFill>
                <a:schemeClr val="tx1"/>
              </a:solidFill>
              <a:prstDash val="solid"/>
              <a:round/>
              <a:headEnd type="none" w="med" len="med"/>
              <a:tailEnd type="triangle" w="med" len="med"/>
            </a:ln>
          </p:spPr>
        </p:sp>
        <p:sp>
          <p:nvSpPr>
            <p:cNvPr id="27691" name="Rectangle 79"/>
            <p:cNvSpPr/>
            <p:nvPr/>
          </p:nvSpPr>
          <p:spPr>
            <a:xfrm>
              <a:off x="2356" y="2341"/>
              <a:ext cx="1088" cy="182"/>
            </a:xfrm>
            <a:prstGeom prst="rect">
              <a:avLst/>
            </a:prstGeom>
            <a:noFill/>
            <a:ln w="9525">
              <a:noFill/>
            </a:ln>
          </p:spPr>
          <p:txBody>
            <a:bodyPr anchor="t" anchorCtr="0"/>
            <a:p>
              <a:pPr marL="342900" indent="-342900" eaLnBrk="0" hangingPunct="0">
                <a:spcBef>
                  <a:spcPct val="20000"/>
                </a:spcBef>
              </a:pPr>
              <a:r>
                <a:rPr lang="zh-CN" altLang="en-US" sz="2000" dirty="0">
                  <a:latin typeface="Arial" panose="020B0604020202020204" pitchFamily="34" charset="0"/>
                  <a:ea typeface="宋体" panose="02010600030101010101" pitchFamily="2" charset="-122"/>
                </a:rPr>
                <a:t>第一级暗纹</a:t>
              </a:r>
              <a:endParaRPr lang="zh-CN" altLang="en-US" sz="2000" dirty="0">
                <a:latin typeface="Arial" panose="020B0604020202020204" pitchFamily="34" charset="0"/>
                <a:ea typeface="宋体" panose="02010600030101010101" pitchFamily="2" charset="-122"/>
              </a:endParaRPr>
            </a:p>
          </p:txBody>
        </p:sp>
        <p:sp>
          <p:nvSpPr>
            <p:cNvPr id="27692" name="Line 80"/>
            <p:cNvSpPr/>
            <p:nvPr/>
          </p:nvSpPr>
          <p:spPr>
            <a:xfrm flipH="1">
              <a:off x="2043" y="1616"/>
              <a:ext cx="362" cy="0"/>
            </a:xfrm>
            <a:prstGeom prst="line">
              <a:avLst/>
            </a:prstGeom>
            <a:ln w="9525" cap="flat" cmpd="sng">
              <a:solidFill>
                <a:schemeClr val="tx1"/>
              </a:solidFill>
              <a:prstDash val="solid"/>
              <a:round/>
              <a:headEnd type="none" w="med" len="med"/>
              <a:tailEnd type="triangle" w="med" len="med"/>
            </a:ln>
          </p:spPr>
        </p:sp>
        <p:sp>
          <p:nvSpPr>
            <p:cNvPr id="27693" name="Rectangle 81"/>
            <p:cNvSpPr/>
            <p:nvPr/>
          </p:nvSpPr>
          <p:spPr>
            <a:xfrm>
              <a:off x="2381" y="1480"/>
              <a:ext cx="1088" cy="182"/>
            </a:xfrm>
            <a:prstGeom prst="rect">
              <a:avLst/>
            </a:prstGeom>
            <a:noFill/>
            <a:ln w="9525">
              <a:noFill/>
            </a:ln>
          </p:spPr>
          <p:txBody>
            <a:bodyPr anchor="t" anchorCtr="0"/>
            <a:p>
              <a:pPr marL="342900" indent="-342900" eaLnBrk="0" hangingPunct="0">
                <a:spcBef>
                  <a:spcPct val="20000"/>
                </a:spcBef>
              </a:pPr>
              <a:r>
                <a:rPr lang="zh-CN" altLang="en-US" sz="2000" dirty="0">
                  <a:latin typeface="Arial" panose="020B0604020202020204" pitchFamily="34" charset="0"/>
                  <a:ea typeface="宋体" panose="02010600030101010101" pitchFamily="2" charset="-122"/>
                </a:rPr>
                <a:t>第二级</a:t>
              </a:r>
              <a:endParaRPr lang="zh-CN" altLang="en-US" sz="2000" dirty="0">
                <a:latin typeface="Arial" panose="020B0604020202020204" pitchFamily="34" charset="0"/>
                <a:ea typeface="宋体" panose="02010600030101010101" pitchFamily="2" charset="-122"/>
              </a:endParaRPr>
            </a:p>
          </p:txBody>
        </p:sp>
        <p:sp>
          <p:nvSpPr>
            <p:cNvPr id="27694" name="Line 82"/>
            <p:cNvSpPr/>
            <p:nvPr/>
          </p:nvSpPr>
          <p:spPr>
            <a:xfrm flipH="1">
              <a:off x="2043" y="1162"/>
              <a:ext cx="362" cy="0"/>
            </a:xfrm>
            <a:prstGeom prst="line">
              <a:avLst/>
            </a:prstGeom>
            <a:ln w="9525" cap="flat" cmpd="sng">
              <a:solidFill>
                <a:schemeClr val="tx1"/>
              </a:solidFill>
              <a:prstDash val="solid"/>
              <a:round/>
              <a:headEnd type="none" w="med" len="med"/>
              <a:tailEnd type="triangle" w="med" len="med"/>
            </a:ln>
          </p:spPr>
        </p:sp>
        <p:sp>
          <p:nvSpPr>
            <p:cNvPr id="27695" name="Rectangle 83"/>
            <p:cNvSpPr/>
            <p:nvPr/>
          </p:nvSpPr>
          <p:spPr>
            <a:xfrm>
              <a:off x="2381" y="1026"/>
              <a:ext cx="1088" cy="182"/>
            </a:xfrm>
            <a:prstGeom prst="rect">
              <a:avLst/>
            </a:prstGeom>
            <a:noFill/>
            <a:ln w="9525">
              <a:noFill/>
            </a:ln>
          </p:spPr>
          <p:txBody>
            <a:bodyPr anchor="t" anchorCtr="0"/>
            <a:p>
              <a:pPr marL="342900" indent="-342900" eaLnBrk="0" hangingPunct="0">
                <a:spcBef>
                  <a:spcPct val="20000"/>
                </a:spcBef>
              </a:pPr>
              <a:r>
                <a:rPr lang="zh-CN" altLang="en-US" sz="2000" dirty="0">
                  <a:latin typeface="Arial" panose="020B0604020202020204" pitchFamily="34" charset="0"/>
                  <a:ea typeface="宋体" panose="02010600030101010101" pitchFamily="2" charset="-122"/>
                </a:rPr>
                <a:t>第三级</a:t>
              </a:r>
              <a:endParaRPr lang="zh-CN" altLang="en-US" sz="2000" dirty="0">
                <a:latin typeface="Arial" panose="020B0604020202020204" pitchFamily="34" charset="0"/>
                <a:ea typeface="宋体" panose="02010600030101010101" pitchFamily="2" charset="-122"/>
              </a:endParaRPr>
            </a:p>
          </p:txBody>
        </p:sp>
        <p:sp>
          <p:nvSpPr>
            <p:cNvPr id="27696" name="Line 84"/>
            <p:cNvSpPr/>
            <p:nvPr/>
          </p:nvSpPr>
          <p:spPr>
            <a:xfrm flipH="1">
              <a:off x="2043" y="799"/>
              <a:ext cx="362" cy="0"/>
            </a:xfrm>
            <a:prstGeom prst="line">
              <a:avLst/>
            </a:prstGeom>
            <a:ln w="9525" cap="flat" cmpd="sng">
              <a:solidFill>
                <a:schemeClr val="tx1"/>
              </a:solidFill>
              <a:prstDash val="solid"/>
              <a:round/>
              <a:headEnd type="none" w="med" len="med"/>
              <a:tailEnd type="triangle" w="med" len="med"/>
            </a:ln>
          </p:spPr>
        </p:sp>
        <p:sp>
          <p:nvSpPr>
            <p:cNvPr id="27697" name="Rectangle 85"/>
            <p:cNvSpPr/>
            <p:nvPr/>
          </p:nvSpPr>
          <p:spPr>
            <a:xfrm>
              <a:off x="2381" y="663"/>
              <a:ext cx="1088" cy="182"/>
            </a:xfrm>
            <a:prstGeom prst="rect">
              <a:avLst/>
            </a:prstGeom>
            <a:noFill/>
            <a:ln w="9525">
              <a:noFill/>
            </a:ln>
          </p:spPr>
          <p:txBody>
            <a:bodyPr anchor="t" anchorCtr="0"/>
            <a:p>
              <a:pPr marL="342900" indent="-342900" eaLnBrk="0" hangingPunct="0">
                <a:spcBef>
                  <a:spcPct val="20000"/>
                </a:spcBef>
              </a:pPr>
              <a:r>
                <a:rPr lang="zh-CN" altLang="en-US" sz="2000" dirty="0">
                  <a:latin typeface="Arial" panose="020B0604020202020204" pitchFamily="34" charset="0"/>
                  <a:ea typeface="宋体" panose="02010600030101010101" pitchFamily="2" charset="-122"/>
                </a:rPr>
                <a:t>第四级</a:t>
              </a:r>
              <a:endParaRPr lang="zh-CN" altLang="en-US" sz="2000" dirty="0">
                <a:latin typeface="Arial" panose="020B0604020202020204" pitchFamily="34" charset="0"/>
                <a:ea typeface="宋体" panose="02010600030101010101" pitchFamily="2" charset="-122"/>
              </a:endParaRPr>
            </a:p>
          </p:txBody>
        </p:sp>
        <p:sp>
          <p:nvSpPr>
            <p:cNvPr id="27698" name="Line 86"/>
            <p:cNvSpPr/>
            <p:nvPr/>
          </p:nvSpPr>
          <p:spPr>
            <a:xfrm flipH="1">
              <a:off x="2043" y="2886"/>
              <a:ext cx="362" cy="0"/>
            </a:xfrm>
            <a:prstGeom prst="line">
              <a:avLst/>
            </a:prstGeom>
            <a:ln w="9525" cap="flat" cmpd="sng">
              <a:solidFill>
                <a:schemeClr val="tx1"/>
              </a:solidFill>
              <a:prstDash val="solid"/>
              <a:round/>
              <a:headEnd type="none" w="med" len="med"/>
              <a:tailEnd type="triangle" w="med" len="med"/>
            </a:ln>
          </p:spPr>
        </p:sp>
        <p:sp>
          <p:nvSpPr>
            <p:cNvPr id="27699" name="Rectangle 87"/>
            <p:cNvSpPr/>
            <p:nvPr/>
          </p:nvSpPr>
          <p:spPr>
            <a:xfrm>
              <a:off x="2381" y="2750"/>
              <a:ext cx="1088" cy="182"/>
            </a:xfrm>
            <a:prstGeom prst="rect">
              <a:avLst/>
            </a:prstGeom>
            <a:noFill/>
            <a:ln w="9525">
              <a:noFill/>
            </a:ln>
          </p:spPr>
          <p:txBody>
            <a:bodyPr anchor="t" anchorCtr="0"/>
            <a:p>
              <a:pPr marL="342900" indent="-342900" eaLnBrk="0" hangingPunct="0">
                <a:spcBef>
                  <a:spcPct val="20000"/>
                </a:spcBef>
              </a:pPr>
              <a:r>
                <a:rPr lang="zh-CN" altLang="en-US" sz="2000" dirty="0">
                  <a:latin typeface="Arial" panose="020B0604020202020204" pitchFamily="34" charset="0"/>
                  <a:ea typeface="宋体" panose="02010600030101010101" pitchFamily="2" charset="-122"/>
                </a:rPr>
                <a:t>第二级</a:t>
              </a:r>
              <a:endParaRPr lang="zh-CN" altLang="en-US" sz="2000" dirty="0">
                <a:latin typeface="Arial" panose="020B0604020202020204" pitchFamily="34" charset="0"/>
                <a:ea typeface="宋体" panose="02010600030101010101" pitchFamily="2" charset="-122"/>
              </a:endParaRPr>
            </a:p>
          </p:txBody>
        </p:sp>
        <p:sp>
          <p:nvSpPr>
            <p:cNvPr id="27700" name="Line 88"/>
            <p:cNvSpPr/>
            <p:nvPr/>
          </p:nvSpPr>
          <p:spPr>
            <a:xfrm flipH="1">
              <a:off x="2043" y="3339"/>
              <a:ext cx="362" cy="0"/>
            </a:xfrm>
            <a:prstGeom prst="line">
              <a:avLst/>
            </a:prstGeom>
            <a:ln w="9525" cap="flat" cmpd="sng">
              <a:solidFill>
                <a:schemeClr val="tx1"/>
              </a:solidFill>
              <a:prstDash val="solid"/>
              <a:round/>
              <a:headEnd type="none" w="med" len="med"/>
              <a:tailEnd type="triangle" w="med" len="med"/>
            </a:ln>
          </p:spPr>
        </p:sp>
        <p:sp>
          <p:nvSpPr>
            <p:cNvPr id="27701" name="Rectangle 89"/>
            <p:cNvSpPr/>
            <p:nvPr/>
          </p:nvSpPr>
          <p:spPr>
            <a:xfrm>
              <a:off x="2381" y="3203"/>
              <a:ext cx="1088" cy="182"/>
            </a:xfrm>
            <a:prstGeom prst="rect">
              <a:avLst/>
            </a:prstGeom>
            <a:noFill/>
            <a:ln w="9525">
              <a:noFill/>
            </a:ln>
          </p:spPr>
          <p:txBody>
            <a:bodyPr anchor="t" anchorCtr="0"/>
            <a:p>
              <a:pPr marL="342900" indent="-342900" eaLnBrk="0" hangingPunct="0">
                <a:spcBef>
                  <a:spcPct val="20000"/>
                </a:spcBef>
              </a:pPr>
              <a:r>
                <a:rPr lang="zh-CN" altLang="en-US" sz="2000" dirty="0">
                  <a:latin typeface="Arial" panose="020B0604020202020204" pitchFamily="34" charset="0"/>
                  <a:ea typeface="宋体" panose="02010600030101010101" pitchFamily="2" charset="-122"/>
                </a:rPr>
                <a:t>第三级</a:t>
              </a:r>
              <a:endParaRPr lang="zh-CN" altLang="en-US" sz="2000" dirty="0">
                <a:latin typeface="Arial" panose="020B0604020202020204" pitchFamily="34" charset="0"/>
                <a:ea typeface="宋体" panose="02010600030101010101" pitchFamily="2" charset="-122"/>
              </a:endParaRPr>
            </a:p>
          </p:txBody>
        </p:sp>
        <p:sp>
          <p:nvSpPr>
            <p:cNvPr id="27702" name="Line 90"/>
            <p:cNvSpPr/>
            <p:nvPr/>
          </p:nvSpPr>
          <p:spPr>
            <a:xfrm flipH="1">
              <a:off x="2043" y="3748"/>
              <a:ext cx="362" cy="0"/>
            </a:xfrm>
            <a:prstGeom prst="line">
              <a:avLst/>
            </a:prstGeom>
            <a:ln w="9525" cap="flat" cmpd="sng">
              <a:solidFill>
                <a:schemeClr val="tx1"/>
              </a:solidFill>
              <a:prstDash val="solid"/>
              <a:round/>
              <a:headEnd type="none" w="med" len="med"/>
              <a:tailEnd type="triangle" w="med" len="med"/>
            </a:ln>
          </p:spPr>
        </p:sp>
        <p:sp>
          <p:nvSpPr>
            <p:cNvPr id="27703" name="Rectangle 91"/>
            <p:cNvSpPr/>
            <p:nvPr/>
          </p:nvSpPr>
          <p:spPr>
            <a:xfrm>
              <a:off x="2381" y="3612"/>
              <a:ext cx="1088" cy="182"/>
            </a:xfrm>
            <a:prstGeom prst="rect">
              <a:avLst/>
            </a:prstGeom>
            <a:noFill/>
            <a:ln w="9525">
              <a:noFill/>
            </a:ln>
          </p:spPr>
          <p:txBody>
            <a:bodyPr anchor="t" anchorCtr="0"/>
            <a:p>
              <a:pPr marL="342900" indent="-342900" eaLnBrk="0" hangingPunct="0">
                <a:spcBef>
                  <a:spcPct val="20000"/>
                </a:spcBef>
              </a:pPr>
              <a:r>
                <a:rPr lang="zh-CN" altLang="en-US" sz="2000" dirty="0">
                  <a:latin typeface="Arial" panose="020B0604020202020204" pitchFamily="34" charset="0"/>
                  <a:ea typeface="宋体" panose="02010600030101010101" pitchFamily="2" charset="-122"/>
                </a:rPr>
                <a:t>第四级</a:t>
              </a:r>
              <a:endParaRPr lang="zh-CN" altLang="en-US" sz="2000" dirty="0">
                <a:latin typeface="Arial" panose="020B0604020202020204" pitchFamily="34" charset="0"/>
                <a:ea typeface="宋体" panose="02010600030101010101" pitchFamily="2" charset="-122"/>
              </a:endParaRPr>
            </a:p>
          </p:txBody>
        </p:sp>
      </p:grpSp>
      <p:sp>
        <p:nvSpPr>
          <p:cNvPr id="7" name="Text Box 34"/>
          <p:cNvSpPr txBox="1"/>
          <p:nvPr/>
        </p:nvSpPr>
        <p:spPr>
          <a:xfrm>
            <a:off x="5857875" y="50800"/>
            <a:ext cx="1619250" cy="522288"/>
          </a:xfrm>
          <a:prstGeom prst="rect">
            <a:avLst/>
          </a:prstGeom>
          <a:noFill/>
          <a:ln w="9525">
            <a:noFill/>
          </a:ln>
        </p:spPr>
        <p:txBody>
          <a:bodyPr anchor="t" anchorCtr="0">
            <a:spAutoFit/>
          </a:bodyPr>
          <a:p>
            <a:pPr>
              <a:spcBef>
                <a:spcPct val="50000"/>
              </a:spcBef>
            </a:pPr>
            <a:r>
              <a:rPr lang="zh-CN" altLang="en-US" dirty="0">
                <a:solidFill>
                  <a:srgbClr val="CC00CC"/>
                </a:solidFill>
                <a:latin typeface="Times New Roman" panose="02020603050405020304" pitchFamily="18" charset="0"/>
                <a:ea typeface="宋体" panose="02010600030101010101" pitchFamily="2" charset="-122"/>
              </a:rPr>
              <a:t>真实图像 </a:t>
            </a:r>
            <a:endParaRPr lang="zh-CN" altLang="en-US" dirty="0">
              <a:solidFill>
                <a:srgbClr val="CC00CC"/>
              </a:solidFill>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rot="5400000">
            <a:off x="3965575" y="2600325"/>
            <a:ext cx="5437188" cy="1577975"/>
          </a:xfrm>
          <a:prstGeom prst="rect">
            <a:avLst/>
          </a:prstGeom>
          <a:noFill/>
          <a:ln w="9525">
            <a:noFill/>
          </a:ln>
        </p:spPr>
      </p:pic>
      <p:pic>
        <p:nvPicPr>
          <p:cNvPr id="9" name="图片 8"/>
          <p:cNvPicPr>
            <a:picLocks noChangeAspect="1"/>
          </p:cNvPicPr>
          <p:nvPr/>
        </p:nvPicPr>
        <p:blipFill>
          <a:blip r:embed="rId2"/>
          <a:stretch>
            <a:fillRect/>
          </a:stretch>
        </p:blipFill>
        <p:spPr>
          <a:xfrm rot="5400000">
            <a:off x="5456238" y="2886075"/>
            <a:ext cx="5459412" cy="987425"/>
          </a:xfrm>
          <a:prstGeom prst="rect">
            <a:avLst/>
          </a:prstGeom>
          <a:noFill/>
          <a:ln w="9525">
            <a:noFill/>
          </a:ln>
        </p:spPr>
      </p:pic>
      <p:cxnSp>
        <p:nvCxnSpPr>
          <p:cNvPr id="11" name="直接箭头连接符 10"/>
          <p:cNvCxnSpPr/>
          <p:nvPr/>
        </p:nvCxnSpPr>
        <p:spPr>
          <a:xfrm>
            <a:off x="6684963" y="3033713"/>
            <a:ext cx="0" cy="695325"/>
          </a:xfrm>
          <a:prstGeom prst="straightConnector1">
            <a:avLst/>
          </a:prstGeom>
          <a:ln w="19050">
            <a:solidFill>
              <a:srgbClr val="FF33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743575" y="3033713"/>
            <a:ext cx="1924050" cy="34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784850" y="3694113"/>
            <a:ext cx="1924050" cy="36513"/>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509588" y="115888"/>
            <a:ext cx="7113587" cy="915987"/>
            <a:chOff x="0" y="85"/>
            <a:chExt cx="4680" cy="683"/>
          </a:xfrm>
        </p:grpSpPr>
        <p:sp>
          <p:nvSpPr>
            <p:cNvPr id="28674" name="Rectangle 3"/>
            <p:cNvSpPr/>
            <p:nvPr/>
          </p:nvSpPr>
          <p:spPr>
            <a:xfrm>
              <a:off x="1008" y="86"/>
              <a:ext cx="3672" cy="682"/>
            </a:xfrm>
            <a:prstGeom prst="rect">
              <a:avLst/>
            </a:prstGeom>
            <a:gradFill rotWithShape="0">
              <a:gsLst>
                <a:gs pos="0">
                  <a:srgbClr val="CCECFF"/>
                </a:gs>
                <a:gs pos="50000">
                  <a:srgbClr val="FFFFFF"/>
                </a:gs>
                <a:gs pos="100000">
                  <a:srgbClr val="CCECFF"/>
                </a:gs>
              </a:gsLst>
              <a:lin ang="5400000" scaled="1"/>
              <a:tileRect/>
            </a:gradFill>
            <a:ln w="19050" cap="flat" cmpd="sng">
              <a:solidFill>
                <a:srgbClr val="0000FF"/>
              </a:solidFill>
              <a:prstDash val="solid"/>
              <a:miter/>
              <a:headEnd type="none" w="med" len="med"/>
              <a:tailEnd type="none" w="med" len="med"/>
            </a:ln>
          </p:spPr>
          <p:txBody>
            <a:bodyPr anchor="t" anchorCtr="0"/>
            <a:p>
              <a:pPr algn="ctr"/>
              <a:endParaRPr lang="zh-CN" altLang="zh-CN" sz="2400" b="0" dirty="0">
                <a:solidFill>
                  <a:schemeClr val="accent1"/>
                </a:solidFill>
                <a:latin typeface="Arial" panose="020B0604020202020204" pitchFamily="34" charset="0"/>
                <a:ea typeface="宋体" panose="02010600030101010101" pitchFamily="2" charset="-122"/>
              </a:endParaRPr>
            </a:p>
          </p:txBody>
        </p:sp>
        <p:sp>
          <p:nvSpPr>
            <p:cNvPr id="76804" name="AutoShape 4"/>
            <p:cNvSpPr>
              <a:spLocks noChangeArrowheads="1"/>
            </p:cNvSpPr>
            <p:nvPr/>
          </p:nvSpPr>
          <p:spPr bwMode="auto">
            <a:xfrm>
              <a:off x="0" y="224"/>
              <a:ext cx="720" cy="465"/>
            </a:xfrm>
            <a:prstGeom prst="horizontalScroll">
              <a:avLst>
                <a:gd name="adj" fmla="val 11755"/>
              </a:avLst>
            </a:prstGeom>
            <a:solidFill>
              <a:srgbClr val="EDFAD2"/>
            </a:solidFill>
            <a:ln w="9525">
              <a:solidFill>
                <a:srgbClr val="006699"/>
              </a:solidFill>
              <a:round/>
            </a:ln>
            <a:effectLst>
              <a:outerShdw dist="74053" dir="18057825" algn="ctr" rotWithShape="0">
                <a:srgbClr val="006699"/>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2800" b="1" i="0" u="none" strike="noStrike" kern="1200" cap="none" spc="0" normalizeH="0" baseline="0" noProof="0">
                <a:ln>
                  <a:noFill/>
                </a:ln>
                <a:solidFill>
                  <a:srgbClr val="1C1C1C"/>
                </a:solidFill>
                <a:effectLst/>
                <a:uLnTx/>
                <a:uFillTx/>
                <a:latin typeface="Arial" panose="020B0604020202020204" pitchFamily="34" charset="0"/>
                <a:ea typeface="宋体" panose="02010600030101010101" pitchFamily="2" charset="-122"/>
                <a:cs typeface="+mn-cs"/>
              </a:endParaRPr>
            </a:p>
          </p:txBody>
        </p:sp>
        <p:sp>
          <p:nvSpPr>
            <p:cNvPr id="28676" name="Text Box 5"/>
            <p:cNvSpPr txBox="1"/>
            <p:nvPr/>
          </p:nvSpPr>
          <p:spPr>
            <a:xfrm>
              <a:off x="96" y="272"/>
              <a:ext cx="624" cy="389"/>
            </a:xfrm>
            <a:prstGeom prst="rect">
              <a:avLst/>
            </a:prstGeom>
            <a:noFill/>
            <a:ln w="9525" cap="flat" cmpd="sng">
              <a:solidFill>
                <a:srgbClr val="EDFAD2"/>
              </a:solidFill>
              <a:prstDash val="solid"/>
              <a:miter/>
              <a:headEnd type="none" w="med" len="med"/>
              <a:tailEnd type="none" w="med" len="med"/>
            </a:ln>
          </p:spPr>
          <p:txBody>
            <a:bodyPr anchor="t" anchorCtr="0">
              <a:spAutoFit/>
            </a:bodyPr>
            <a:p>
              <a:r>
                <a:rPr lang="zh-CN" altLang="en-US" dirty="0">
                  <a:solidFill>
                    <a:srgbClr val="CC3300"/>
                  </a:solidFill>
                  <a:latin typeface="Arial" panose="020B0604020202020204" pitchFamily="34" charset="0"/>
                  <a:ea typeface="宋体" panose="02010600030101010101" pitchFamily="2" charset="-122"/>
                </a:rPr>
                <a:t>讨论</a:t>
              </a:r>
              <a:endParaRPr lang="zh-CN" altLang="en-US" dirty="0">
                <a:solidFill>
                  <a:srgbClr val="CC3300"/>
                </a:solidFill>
                <a:latin typeface="Arial" panose="020B0604020202020204" pitchFamily="34" charset="0"/>
                <a:ea typeface="宋体" panose="02010600030101010101" pitchFamily="2" charset="-122"/>
              </a:endParaRPr>
            </a:p>
          </p:txBody>
        </p:sp>
        <p:sp>
          <p:nvSpPr>
            <p:cNvPr id="28677" name="Text Box 6"/>
            <p:cNvSpPr txBox="1"/>
            <p:nvPr/>
          </p:nvSpPr>
          <p:spPr>
            <a:xfrm>
              <a:off x="1241" y="224"/>
              <a:ext cx="1170" cy="389"/>
            </a:xfrm>
            <a:prstGeom prst="rect">
              <a:avLst/>
            </a:prstGeom>
            <a:noFill/>
            <a:ln w="9525">
              <a:noFill/>
            </a:ln>
          </p:spPr>
          <p:txBody>
            <a:bodyPr wrap="square" anchor="t" anchorCtr="0">
              <a:spAutoFit/>
            </a:bodyPr>
            <a:p>
              <a:pPr>
                <a:spcBef>
                  <a:spcPct val="50000"/>
                </a:spcBef>
              </a:pPr>
              <a:r>
                <a:rPr lang="zh-CN" altLang="en-US" dirty="0">
                  <a:solidFill>
                    <a:srgbClr val="CC00CC"/>
                  </a:solidFill>
                  <a:latin typeface="Arial" panose="020B0604020202020204" pitchFamily="34" charset="0"/>
                  <a:ea typeface="宋体" panose="02010600030101010101" pitchFamily="2" charset="-122"/>
                </a:rPr>
                <a:t>条纹间距 </a:t>
              </a:r>
              <a:endParaRPr lang="zh-CN" altLang="en-US" dirty="0">
                <a:solidFill>
                  <a:srgbClr val="CC00CC"/>
                </a:solidFill>
                <a:latin typeface="Arial" panose="020B0604020202020204" pitchFamily="34" charset="0"/>
                <a:ea typeface="宋体" panose="02010600030101010101" pitchFamily="2" charset="-122"/>
              </a:endParaRPr>
            </a:p>
          </p:txBody>
        </p:sp>
        <p:graphicFrame>
          <p:nvGraphicFramePr>
            <p:cNvPr id="28678" name="Object 8"/>
            <p:cNvGraphicFramePr>
              <a:graphicFrameLocks noChangeAspect="1"/>
            </p:cNvGraphicFramePr>
            <p:nvPr/>
          </p:nvGraphicFramePr>
          <p:xfrm>
            <a:off x="2375" y="85"/>
            <a:ext cx="2157" cy="678"/>
          </p:xfrm>
          <a:graphic>
            <a:graphicData uri="http://schemas.openxmlformats.org/presentationml/2006/ole">
              <mc:AlternateContent xmlns:mc="http://schemas.openxmlformats.org/markup-compatibility/2006">
                <mc:Choice xmlns:v="urn:schemas-microsoft-com:vml" Requires="v">
                  <p:oleObj spid="_x0000_s3170" name="" r:id="rId1" imgW="1270000" imgH="393700" progId="Equation.DSMT4">
                    <p:embed/>
                  </p:oleObj>
                </mc:Choice>
                <mc:Fallback>
                  <p:oleObj name="" r:id="rId1" imgW="1270000" imgH="393700" progId="Equation.DSMT4">
                    <p:embed/>
                    <p:pic>
                      <p:nvPicPr>
                        <p:cNvPr id="0" name="图片 3169"/>
                        <p:cNvPicPr/>
                        <p:nvPr/>
                      </p:nvPicPr>
                      <p:blipFill>
                        <a:blip r:embed="rId2"/>
                        <a:stretch>
                          <a:fillRect/>
                        </a:stretch>
                      </p:blipFill>
                      <p:spPr>
                        <a:xfrm>
                          <a:off x="2375" y="85"/>
                          <a:ext cx="2157" cy="678"/>
                        </a:xfrm>
                        <a:prstGeom prst="rect">
                          <a:avLst/>
                        </a:prstGeom>
                        <a:noFill/>
                        <a:ln w="38100">
                          <a:noFill/>
                          <a:miter/>
                        </a:ln>
                      </p:spPr>
                    </p:pic>
                  </p:oleObj>
                </mc:Fallback>
              </mc:AlternateContent>
            </a:graphicData>
          </a:graphic>
        </p:graphicFrame>
      </p:grpSp>
      <p:grpSp>
        <p:nvGrpSpPr>
          <p:cNvPr id="4" name="Group 35"/>
          <p:cNvGrpSpPr/>
          <p:nvPr/>
        </p:nvGrpSpPr>
        <p:grpSpPr>
          <a:xfrm>
            <a:off x="428625" y="1271588"/>
            <a:ext cx="8305800" cy="574675"/>
            <a:chOff x="0" y="0"/>
            <a:chExt cx="5232" cy="362"/>
          </a:xfrm>
        </p:grpSpPr>
        <p:sp>
          <p:nvSpPr>
            <p:cNvPr id="28680" name="Text Box 36">
              <a:hlinkClick r:id="rId3" action="ppaction://hlinkfile"/>
            </p:cNvPr>
            <p:cNvSpPr txBox="1"/>
            <p:nvPr/>
          </p:nvSpPr>
          <p:spPr>
            <a:xfrm>
              <a:off x="0" y="12"/>
              <a:ext cx="5232" cy="333"/>
            </a:xfrm>
            <a:prstGeom prst="rect">
              <a:avLst/>
            </a:prstGeom>
            <a:gradFill rotWithShape="0">
              <a:gsLst>
                <a:gs pos="0">
                  <a:srgbClr val="FFF3FF"/>
                </a:gs>
                <a:gs pos="50000">
                  <a:srgbClr val="FFFFFF"/>
                </a:gs>
                <a:gs pos="100000">
                  <a:srgbClr val="FFF3FF"/>
                </a:gs>
              </a:gsLst>
              <a:lin ang="5400000" scaled="1"/>
              <a:tileRect/>
            </a:gradFill>
            <a:ln w="19050" cap="flat" cmpd="sng">
              <a:solidFill>
                <a:srgbClr val="CC00CC"/>
              </a:solidFill>
              <a:prstDash val="solid"/>
              <a:miter/>
              <a:headEnd type="none" w="med" len="med"/>
              <a:tailEnd type="none" w="med" len="med"/>
            </a:ln>
          </p:spPr>
          <p:txBody>
            <a:bodyPr anchor="t" anchorCtr="0"/>
            <a:p>
              <a:pPr>
                <a:spcBef>
                  <a:spcPct val="50000"/>
                </a:spcBef>
              </a:pP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000000"/>
                  </a:solidFill>
                  <a:latin typeface="Arial" panose="020B0604020202020204" pitchFamily="34" charset="0"/>
                  <a:ea typeface="宋体" panose="02010600030101010101" pitchFamily="2" charset="-122"/>
                </a:rPr>
                <a:t>          一定时，若     变化，       变化情况</a:t>
              </a:r>
              <a:endParaRPr lang="zh-CN" altLang="en-US" dirty="0">
                <a:solidFill>
                  <a:srgbClr val="CC0000"/>
                </a:solidFill>
                <a:latin typeface="Arial" panose="020B0604020202020204" pitchFamily="34" charset="0"/>
                <a:ea typeface="宋体" panose="02010600030101010101" pitchFamily="2" charset="-122"/>
              </a:endParaRPr>
            </a:p>
          </p:txBody>
        </p:sp>
        <p:graphicFrame>
          <p:nvGraphicFramePr>
            <p:cNvPr id="28681" name="Object 5"/>
            <p:cNvGraphicFramePr>
              <a:graphicFrameLocks noChangeAspect="1"/>
            </p:cNvGraphicFramePr>
            <p:nvPr/>
          </p:nvGraphicFramePr>
          <p:xfrm>
            <a:off x="698" y="0"/>
            <a:ext cx="575" cy="362"/>
          </p:xfrm>
          <a:graphic>
            <a:graphicData uri="http://schemas.openxmlformats.org/presentationml/2006/ole">
              <mc:AlternateContent xmlns:mc="http://schemas.openxmlformats.org/markup-compatibility/2006">
                <mc:Choice xmlns:v="urn:schemas-microsoft-com:vml" Requires="v">
                  <p:oleObj spid="_x0000_s3171" name="" r:id="rId4" imgW="343535" imgH="216535" progId="Equation.DSMT4">
                    <p:embed/>
                  </p:oleObj>
                </mc:Choice>
                <mc:Fallback>
                  <p:oleObj name="" r:id="rId4" imgW="343535" imgH="216535" progId="Equation.DSMT4">
                    <p:embed/>
                    <p:pic>
                      <p:nvPicPr>
                        <p:cNvPr id="0" name="图片 3170"/>
                        <p:cNvPicPr/>
                        <p:nvPr/>
                      </p:nvPicPr>
                      <p:blipFill>
                        <a:blip r:embed="rId5"/>
                        <a:stretch>
                          <a:fillRect/>
                        </a:stretch>
                      </p:blipFill>
                      <p:spPr>
                        <a:xfrm>
                          <a:off x="698" y="0"/>
                          <a:ext cx="575" cy="362"/>
                        </a:xfrm>
                        <a:prstGeom prst="rect">
                          <a:avLst/>
                        </a:prstGeom>
                        <a:noFill/>
                        <a:ln w="38100">
                          <a:noFill/>
                          <a:miter/>
                        </a:ln>
                      </p:spPr>
                    </p:pic>
                  </p:oleObj>
                </mc:Fallback>
              </mc:AlternateContent>
            </a:graphicData>
          </a:graphic>
        </p:graphicFrame>
        <p:graphicFrame>
          <p:nvGraphicFramePr>
            <p:cNvPr id="28682" name="Object 6"/>
            <p:cNvGraphicFramePr>
              <a:graphicFrameLocks noChangeAspect="1"/>
            </p:cNvGraphicFramePr>
            <p:nvPr/>
          </p:nvGraphicFramePr>
          <p:xfrm>
            <a:off x="2423" y="88"/>
            <a:ext cx="239" cy="188"/>
          </p:xfrm>
          <a:graphic>
            <a:graphicData uri="http://schemas.openxmlformats.org/presentationml/2006/ole">
              <mc:AlternateContent xmlns:mc="http://schemas.openxmlformats.org/markup-compatibility/2006">
                <mc:Choice xmlns:v="urn:schemas-microsoft-com:vml" Requires="v">
                  <p:oleObj spid="_x0000_s3172" name="" r:id="rId6" imgW="191135" imgH="242570" progId="Equation.3">
                    <p:embed/>
                  </p:oleObj>
                </mc:Choice>
                <mc:Fallback>
                  <p:oleObj name="" r:id="rId6" imgW="191135" imgH="242570" progId="Equation.3">
                    <p:embed/>
                    <p:pic>
                      <p:nvPicPr>
                        <p:cNvPr id="0" name="图片 3171"/>
                        <p:cNvPicPr/>
                        <p:nvPr/>
                      </p:nvPicPr>
                      <p:blipFill>
                        <a:blip r:embed="rId7"/>
                        <a:stretch>
                          <a:fillRect/>
                        </a:stretch>
                      </p:blipFill>
                      <p:spPr>
                        <a:xfrm>
                          <a:off x="2423" y="88"/>
                          <a:ext cx="239" cy="188"/>
                        </a:xfrm>
                        <a:prstGeom prst="rect">
                          <a:avLst/>
                        </a:prstGeom>
                        <a:noFill/>
                        <a:ln w="38100">
                          <a:noFill/>
                          <a:miter/>
                        </a:ln>
                      </p:spPr>
                    </p:pic>
                  </p:oleObj>
                </mc:Fallback>
              </mc:AlternateContent>
            </a:graphicData>
          </a:graphic>
        </p:graphicFrame>
        <p:graphicFrame>
          <p:nvGraphicFramePr>
            <p:cNvPr id="28683" name="Object 7"/>
            <p:cNvGraphicFramePr>
              <a:graphicFrameLocks noChangeAspect="1"/>
            </p:cNvGraphicFramePr>
            <p:nvPr/>
          </p:nvGraphicFramePr>
          <p:xfrm>
            <a:off x="3445" y="54"/>
            <a:ext cx="301" cy="230"/>
          </p:xfrm>
          <a:graphic>
            <a:graphicData uri="http://schemas.openxmlformats.org/presentationml/2006/ole">
              <mc:AlternateContent xmlns:mc="http://schemas.openxmlformats.org/markup-compatibility/2006">
                <mc:Choice xmlns:v="urn:schemas-microsoft-com:vml" Requires="v">
                  <p:oleObj spid="_x0000_s3173" name="" r:id="rId8" imgW="318135" imgH="241935" progId="Equation.3">
                    <p:embed/>
                  </p:oleObj>
                </mc:Choice>
                <mc:Fallback>
                  <p:oleObj name="" r:id="rId8" imgW="318135" imgH="241935" progId="Equation.3">
                    <p:embed/>
                    <p:pic>
                      <p:nvPicPr>
                        <p:cNvPr id="0" name="图片 3172"/>
                        <p:cNvPicPr/>
                        <p:nvPr/>
                      </p:nvPicPr>
                      <p:blipFill>
                        <a:blip r:embed="rId9"/>
                        <a:stretch>
                          <a:fillRect/>
                        </a:stretch>
                      </p:blipFill>
                      <p:spPr>
                        <a:xfrm>
                          <a:off x="3445" y="54"/>
                          <a:ext cx="301" cy="230"/>
                        </a:xfrm>
                        <a:prstGeom prst="rect">
                          <a:avLst/>
                        </a:prstGeom>
                        <a:noFill/>
                        <a:ln w="38100">
                          <a:noFill/>
                          <a:miter/>
                        </a:ln>
                      </p:spPr>
                    </p:pic>
                  </p:oleObj>
                </mc:Fallback>
              </mc:AlternateContent>
            </a:graphicData>
          </a:graphic>
        </p:graphicFrame>
      </p:grpSp>
      <p:grpSp>
        <p:nvGrpSpPr>
          <p:cNvPr id="5" name="Group 40"/>
          <p:cNvGrpSpPr/>
          <p:nvPr/>
        </p:nvGrpSpPr>
        <p:grpSpPr>
          <a:xfrm>
            <a:off x="423863" y="2405063"/>
            <a:ext cx="7862887" cy="565150"/>
            <a:chOff x="0" y="0"/>
            <a:chExt cx="4953" cy="356"/>
          </a:xfrm>
        </p:grpSpPr>
        <p:sp>
          <p:nvSpPr>
            <p:cNvPr id="28685" name="Text Box 41"/>
            <p:cNvSpPr txBox="1"/>
            <p:nvPr/>
          </p:nvSpPr>
          <p:spPr>
            <a:xfrm>
              <a:off x="0" y="0"/>
              <a:ext cx="4953" cy="356"/>
            </a:xfrm>
            <a:prstGeom prst="rect">
              <a:avLst/>
            </a:prstGeom>
            <a:gradFill rotWithShape="0">
              <a:gsLst>
                <a:gs pos="0">
                  <a:srgbClr val="FFF3FF"/>
                </a:gs>
                <a:gs pos="50000">
                  <a:srgbClr val="FFFFFF"/>
                </a:gs>
                <a:gs pos="100000">
                  <a:srgbClr val="FFF3FF"/>
                </a:gs>
              </a:gsLst>
              <a:lin ang="5400000" scaled="1"/>
              <a:tileRect/>
            </a:gradFill>
            <a:ln w="19050" cap="flat" cmpd="sng">
              <a:solidFill>
                <a:srgbClr val="CC00CC"/>
              </a:solidFill>
              <a:prstDash val="solid"/>
              <a:miter/>
              <a:headEnd type="none" w="med" len="med"/>
              <a:tailEnd type="none" w="med" len="med"/>
            </a:ln>
          </p:spPr>
          <p:txBody>
            <a:bodyPr anchor="t" anchorCtr="0"/>
            <a:p>
              <a:r>
                <a:rPr lang="zh-CN" altLang="en-US" dirty="0">
                  <a:solidFill>
                    <a:srgbClr val="FF0000"/>
                  </a:solidFill>
                  <a:latin typeface="宋体" panose="02010600030101010101" pitchFamily="2" charset="-122"/>
                  <a:ea typeface="宋体" panose="02010600030101010101" pitchFamily="2" charset="-122"/>
                </a:rPr>
                <a:t>（</a:t>
              </a:r>
              <a:r>
                <a:rPr lang="en-US" altLang="zh-CN">
                  <a:solidFill>
                    <a:srgbClr val="FF0000"/>
                  </a:solidFill>
                  <a:latin typeface="宋体" panose="02010600030101010101" pitchFamily="2" charset="-122"/>
                  <a:ea typeface="宋体" panose="02010600030101010101" pitchFamily="2" charset="-122"/>
                </a:rPr>
                <a:t>2</a:t>
              </a:r>
              <a:r>
                <a:rPr lang="zh-CN" altLang="en-US" dirty="0">
                  <a:solidFill>
                    <a:srgbClr val="FF0000"/>
                  </a:solidFill>
                  <a:latin typeface="宋体" panose="02010600030101010101" pitchFamily="2" charset="-122"/>
                  <a:ea typeface="宋体" panose="02010600030101010101" pitchFamily="2" charset="-122"/>
                </a:rPr>
                <a:t>）      </a:t>
              </a:r>
              <a:r>
                <a:rPr lang="zh-CN" altLang="en-US" dirty="0">
                  <a:solidFill>
                    <a:srgbClr val="000000"/>
                  </a:solidFill>
                  <a:latin typeface="宋体" panose="02010600030101010101" pitchFamily="2" charset="-122"/>
                  <a:ea typeface="宋体" panose="02010600030101010101" pitchFamily="2" charset="-122"/>
                </a:rPr>
                <a:t>一定时，条纹间距    与   的关系</a:t>
              </a:r>
              <a:endParaRPr lang="zh-CN" altLang="en-US" dirty="0">
                <a:solidFill>
                  <a:srgbClr val="000000"/>
                </a:solidFill>
                <a:latin typeface="宋体" panose="02010600030101010101" pitchFamily="2" charset="-122"/>
                <a:ea typeface="宋体" panose="02010600030101010101" pitchFamily="2" charset="-122"/>
              </a:endParaRPr>
            </a:p>
          </p:txBody>
        </p:sp>
        <p:graphicFrame>
          <p:nvGraphicFramePr>
            <p:cNvPr id="28686" name="Object 2"/>
            <p:cNvGraphicFramePr>
              <a:graphicFrameLocks noChangeAspect="1"/>
            </p:cNvGraphicFramePr>
            <p:nvPr/>
          </p:nvGraphicFramePr>
          <p:xfrm>
            <a:off x="3184" y="28"/>
            <a:ext cx="347" cy="254"/>
          </p:xfrm>
          <a:graphic>
            <a:graphicData uri="http://schemas.openxmlformats.org/presentationml/2006/ole">
              <mc:AlternateContent xmlns:mc="http://schemas.openxmlformats.org/markup-compatibility/2006">
                <mc:Choice xmlns:v="urn:schemas-microsoft-com:vml" Requires="v">
                  <p:oleObj spid="_x0000_s3174" name="" r:id="rId10" imgW="216535" imgH="178435" progId="Equation.3">
                    <p:embed/>
                  </p:oleObj>
                </mc:Choice>
                <mc:Fallback>
                  <p:oleObj name="" r:id="rId10" imgW="216535" imgH="178435" progId="Equation.3">
                    <p:embed/>
                    <p:pic>
                      <p:nvPicPr>
                        <p:cNvPr id="0" name="图片 3173"/>
                        <p:cNvPicPr/>
                        <p:nvPr/>
                      </p:nvPicPr>
                      <p:blipFill>
                        <a:blip r:embed="rId11"/>
                        <a:stretch>
                          <a:fillRect/>
                        </a:stretch>
                      </p:blipFill>
                      <p:spPr>
                        <a:xfrm>
                          <a:off x="3184" y="28"/>
                          <a:ext cx="347" cy="254"/>
                        </a:xfrm>
                        <a:prstGeom prst="rect">
                          <a:avLst/>
                        </a:prstGeom>
                        <a:noFill/>
                        <a:ln w="38100">
                          <a:noFill/>
                          <a:miter/>
                        </a:ln>
                      </p:spPr>
                    </p:pic>
                  </p:oleObj>
                </mc:Fallback>
              </mc:AlternateContent>
            </a:graphicData>
          </a:graphic>
        </p:graphicFrame>
        <p:graphicFrame>
          <p:nvGraphicFramePr>
            <p:cNvPr id="28687" name="Object 3"/>
            <p:cNvGraphicFramePr>
              <a:graphicFrameLocks noChangeAspect="1"/>
            </p:cNvGraphicFramePr>
            <p:nvPr/>
          </p:nvGraphicFramePr>
          <p:xfrm>
            <a:off x="3822" y="10"/>
            <a:ext cx="232" cy="293"/>
          </p:xfrm>
          <a:graphic>
            <a:graphicData uri="http://schemas.openxmlformats.org/presentationml/2006/ole">
              <mc:AlternateContent xmlns:mc="http://schemas.openxmlformats.org/markup-compatibility/2006">
                <mc:Choice xmlns:v="urn:schemas-microsoft-com:vml" Requires="v">
                  <p:oleObj spid="_x0000_s3175" name="" r:id="rId12" imgW="140335" imgH="178435" progId="Equation.3">
                    <p:embed/>
                  </p:oleObj>
                </mc:Choice>
                <mc:Fallback>
                  <p:oleObj name="" r:id="rId12" imgW="140335" imgH="178435" progId="Equation.3">
                    <p:embed/>
                    <p:pic>
                      <p:nvPicPr>
                        <p:cNvPr id="0" name="图片 3174"/>
                        <p:cNvPicPr/>
                        <p:nvPr/>
                      </p:nvPicPr>
                      <p:blipFill>
                        <a:blip r:embed="rId13"/>
                        <a:stretch>
                          <a:fillRect/>
                        </a:stretch>
                      </p:blipFill>
                      <p:spPr>
                        <a:xfrm>
                          <a:off x="3822" y="10"/>
                          <a:ext cx="232" cy="293"/>
                        </a:xfrm>
                        <a:prstGeom prst="rect">
                          <a:avLst/>
                        </a:prstGeom>
                        <a:noFill/>
                        <a:ln w="38100">
                          <a:noFill/>
                          <a:miter/>
                        </a:ln>
                      </p:spPr>
                    </p:pic>
                  </p:oleObj>
                </mc:Fallback>
              </mc:AlternateContent>
            </a:graphicData>
          </a:graphic>
        </p:graphicFrame>
        <p:graphicFrame>
          <p:nvGraphicFramePr>
            <p:cNvPr id="28688" name="Object 4"/>
            <p:cNvGraphicFramePr>
              <a:graphicFrameLocks noChangeAspect="1"/>
            </p:cNvGraphicFramePr>
            <p:nvPr/>
          </p:nvGraphicFramePr>
          <p:xfrm>
            <a:off x="702" y="21"/>
            <a:ext cx="599" cy="314"/>
          </p:xfrm>
          <a:graphic>
            <a:graphicData uri="http://schemas.openxmlformats.org/presentationml/2006/ole">
              <mc:AlternateContent xmlns:mc="http://schemas.openxmlformats.org/markup-compatibility/2006">
                <mc:Choice xmlns:v="urn:schemas-microsoft-com:vml" Requires="v">
                  <p:oleObj spid="_x0000_s3176" name="" r:id="rId14" imgW="394970" imgH="191135" progId="Equation.DSMT4">
                    <p:embed/>
                  </p:oleObj>
                </mc:Choice>
                <mc:Fallback>
                  <p:oleObj name="" r:id="rId14" imgW="394970" imgH="191135" progId="Equation.DSMT4">
                    <p:embed/>
                    <p:pic>
                      <p:nvPicPr>
                        <p:cNvPr id="0" name="图片 3175"/>
                        <p:cNvPicPr/>
                        <p:nvPr/>
                      </p:nvPicPr>
                      <p:blipFill>
                        <a:blip r:embed="rId15"/>
                        <a:stretch>
                          <a:fillRect/>
                        </a:stretch>
                      </p:blipFill>
                      <p:spPr>
                        <a:xfrm>
                          <a:off x="702" y="21"/>
                          <a:ext cx="599" cy="314"/>
                        </a:xfrm>
                        <a:prstGeom prst="rect">
                          <a:avLst/>
                        </a:prstGeom>
                        <a:noFill/>
                        <a:ln w="38100">
                          <a:noFill/>
                          <a:miter/>
                        </a:ln>
                      </p:spPr>
                    </p:pic>
                  </p:oleObj>
                </mc:Fallback>
              </mc:AlternateContent>
            </a:graphicData>
          </a:graphic>
        </p:graphicFrame>
      </p:grpSp>
      <p:sp>
        <p:nvSpPr>
          <p:cNvPr id="6" name="Rectangle 8"/>
          <p:cNvSpPr/>
          <p:nvPr/>
        </p:nvSpPr>
        <p:spPr>
          <a:xfrm>
            <a:off x="349250" y="3659188"/>
            <a:ext cx="6511925" cy="519112"/>
          </a:xfrm>
          <a:prstGeom prst="rect">
            <a:avLst/>
          </a:prstGeom>
          <a:noFill/>
          <a:ln w="9525">
            <a:noFill/>
          </a:ln>
        </p:spPr>
        <p:txBody>
          <a:bodyPr anchor="t" anchorCtr="0">
            <a:spAutoFit/>
          </a:bodyPr>
          <a:p>
            <a:r>
              <a:rPr lang="zh-CN" altLang="en-US" dirty="0">
                <a:solidFill>
                  <a:srgbClr val="FF0000"/>
                </a:solidFill>
                <a:latin typeface="Arial" panose="020B0604020202020204" pitchFamily="34" charset="0"/>
                <a:ea typeface="宋体" panose="02010600030101010101" pitchFamily="2" charset="-122"/>
              </a:rPr>
              <a:t>白光</a:t>
            </a:r>
            <a:r>
              <a:rPr lang="zh-CN" altLang="en-US" dirty="0">
                <a:solidFill>
                  <a:srgbClr val="000000"/>
                </a:solidFill>
                <a:latin typeface="Arial" panose="020B0604020202020204" pitchFamily="34" charset="0"/>
                <a:ea typeface="宋体" panose="02010600030101010101" pitchFamily="2" charset="-122"/>
              </a:rPr>
              <a:t>照射时，出现</a:t>
            </a:r>
            <a:r>
              <a:rPr lang="zh-CN" altLang="en-US" dirty="0">
                <a:solidFill>
                  <a:srgbClr val="CC0000"/>
                </a:solidFill>
                <a:latin typeface="Arial" panose="020B0604020202020204" pitchFamily="34" charset="0"/>
                <a:ea typeface="宋体" panose="02010600030101010101" pitchFamily="2" charset="-122"/>
              </a:rPr>
              <a:t>彩色</a:t>
            </a:r>
            <a:r>
              <a:rPr lang="zh-CN" altLang="en-US" dirty="0">
                <a:solidFill>
                  <a:srgbClr val="000000"/>
                </a:solidFill>
                <a:latin typeface="Arial" panose="020B0604020202020204" pitchFamily="34" charset="0"/>
                <a:ea typeface="宋体" panose="02010600030101010101" pitchFamily="2" charset="-122"/>
              </a:rPr>
              <a:t>条纹。</a:t>
            </a:r>
            <a:endParaRPr lang="zh-CN" altLang="en-US" dirty="0">
              <a:solidFill>
                <a:srgbClr val="000000"/>
              </a:solidFill>
              <a:latin typeface="Arial" panose="020B0604020202020204" pitchFamily="34" charset="0"/>
              <a:ea typeface="宋体" panose="02010600030101010101" pitchFamily="2" charset="-122"/>
            </a:endParaRPr>
          </a:p>
        </p:txBody>
      </p:sp>
      <p:grpSp>
        <p:nvGrpSpPr>
          <p:cNvPr id="7" name="Group 20"/>
          <p:cNvGrpSpPr/>
          <p:nvPr/>
        </p:nvGrpSpPr>
        <p:grpSpPr>
          <a:xfrm>
            <a:off x="844550" y="4478338"/>
            <a:ext cx="8054975" cy="1798637"/>
            <a:chOff x="527" y="771"/>
            <a:chExt cx="4649" cy="1117"/>
          </a:xfrm>
        </p:grpSpPr>
        <p:pic>
          <p:nvPicPr>
            <p:cNvPr id="28691" name="Picture 21" descr="杨氏纹1"/>
            <p:cNvPicPr>
              <a:picLocks noChangeAspect="1"/>
            </p:cNvPicPr>
            <p:nvPr/>
          </p:nvPicPr>
          <p:blipFill>
            <a:blip r:embed="rId16"/>
            <a:srcRect l="111" t="19077" r="2805" b="31793"/>
            <a:stretch>
              <a:fillRect/>
            </a:stretch>
          </p:blipFill>
          <p:spPr>
            <a:xfrm>
              <a:off x="527" y="771"/>
              <a:ext cx="4564" cy="824"/>
            </a:xfrm>
            <a:prstGeom prst="rect">
              <a:avLst/>
            </a:prstGeom>
            <a:noFill/>
            <a:ln w="9525">
              <a:noFill/>
            </a:ln>
          </p:spPr>
        </p:pic>
        <p:sp>
          <p:nvSpPr>
            <p:cNvPr id="28692" name="Text Box 22"/>
            <p:cNvSpPr txBox="1"/>
            <p:nvPr/>
          </p:nvSpPr>
          <p:spPr>
            <a:xfrm>
              <a:off x="1733" y="1650"/>
              <a:ext cx="323" cy="209"/>
            </a:xfrm>
            <a:prstGeom prst="rect">
              <a:avLst/>
            </a:prstGeom>
            <a:noFill/>
            <a:ln w="9525">
              <a:noFill/>
            </a:ln>
          </p:spPr>
          <p:txBody>
            <a:bodyPr wrap="none" anchor="t" anchorCtr="0">
              <a:spAutoFit/>
            </a:bodyPr>
            <a:p>
              <a:pPr eaLnBrk="0" hangingPunct="0"/>
              <a:r>
                <a:rPr lang="en-US" altLang="zh-CN" sz="1600">
                  <a:solidFill>
                    <a:srgbClr val="0000CC"/>
                  </a:solidFill>
                  <a:latin typeface="Arial" panose="020B0604020202020204" pitchFamily="34" charset="0"/>
                  <a:ea typeface="楷体_GB2312" panose="02010609030101010101" pitchFamily="49" charset="-122"/>
                </a:rPr>
                <a:t>K=1</a:t>
              </a:r>
              <a:endParaRPr lang="en-US" altLang="zh-CN" sz="1600">
                <a:solidFill>
                  <a:srgbClr val="0000CC"/>
                </a:solidFill>
                <a:latin typeface="Arial" panose="020B0604020202020204" pitchFamily="34" charset="0"/>
                <a:ea typeface="楷体_GB2312" panose="02010609030101010101" pitchFamily="49" charset="-122"/>
              </a:endParaRPr>
            </a:p>
          </p:txBody>
        </p:sp>
        <p:sp>
          <p:nvSpPr>
            <p:cNvPr id="28693" name="Text Box 23"/>
            <p:cNvSpPr txBox="1"/>
            <p:nvPr/>
          </p:nvSpPr>
          <p:spPr>
            <a:xfrm>
              <a:off x="2455" y="1679"/>
              <a:ext cx="323" cy="209"/>
            </a:xfrm>
            <a:prstGeom prst="rect">
              <a:avLst/>
            </a:prstGeom>
            <a:noFill/>
            <a:ln w="9525">
              <a:noFill/>
            </a:ln>
          </p:spPr>
          <p:txBody>
            <a:bodyPr wrap="none" anchor="t" anchorCtr="0">
              <a:spAutoFit/>
            </a:bodyPr>
            <a:p>
              <a:pPr eaLnBrk="0" hangingPunct="0"/>
              <a:r>
                <a:rPr lang="en-US" altLang="zh-CN" sz="1600">
                  <a:solidFill>
                    <a:srgbClr val="0000CC"/>
                  </a:solidFill>
                  <a:latin typeface="Arial" panose="020B0604020202020204" pitchFamily="34" charset="0"/>
                  <a:ea typeface="楷体_GB2312" panose="02010609030101010101" pitchFamily="49" charset="-122"/>
                </a:rPr>
                <a:t>K=0</a:t>
              </a:r>
              <a:endParaRPr lang="en-US" altLang="zh-CN" sz="1600">
                <a:solidFill>
                  <a:srgbClr val="0000CC"/>
                </a:solidFill>
                <a:latin typeface="Arial" panose="020B0604020202020204" pitchFamily="34" charset="0"/>
                <a:ea typeface="楷体_GB2312" panose="02010609030101010101" pitchFamily="49" charset="-122"/>
              </a:endParaRPr>
            </a:p>
          </p:txBody>
        </p:sp>
        <p:sp>
          <p:nvSpPr>
            <p:cNvPr id="28694" name="Text Box 24"/>
            <p:cNvSpPr txBox="1"/>
            <p:nvPr/>
          </p:nvSpPr>
          <p:spPr>
            <a:xfrm>
              <a:off x="3192" y="1650"/>
              <a:ext cx="324" cy="209"/>
            </a:xfrm>
            <a:prstGeom prst="rect">
              <a:avLst/>
            </a:prstGeom>
            <a:noFill/>
            <a:ln w="9525">
              <a:noFill/>
            </a:ln>
          </p:spPr>
          <p:txBody>
            <a:bodyPr wrap="none" anchor="t" anchorCtr="0">
              <a:spAutoFit/>
            </a:bodyPr>
            <a:p>
              <a:pPr eaLnBrk="0" hangingPunct="0"/>
              <a:r>
                <a:rPr lang="en-US" altLang="zh-CN" sz="1600">
                  <a:solidFill>
                    <a:srgbClr val="0000CC"/>
                  </a:solidFill>
                  <a:latin typeface="Arial" panose="020B0604020202020204" pitchFamily="34" charset="0"/>
                  <a:ea typeface="楷体_GB2312" panose="02010609030101010101" pitchFamily="49" charset="-122"/>
                </a:rPr>
                <a:t>K=1</a:t>
              </a:r>
              <a:endParaRPr lang="en-US" altLang="zh-CN" sz="1600">
                <a:solidFill>
                  <a:srgbClr val="0000CC"/>
                </a:solidFill>
                <a:latin typeface="Arial" panose="020B0604020202020204" pitchFamily="34" charset="0"/>
                <a:ea typeface="楷体_GB2312" panose="02010609030101010101" pitchFamily="49" charset="-122"/>
              </a:endParaRPr>
            </a:p>
          </p:txBody>
        </p:sp>
        <p:sp>
          <p:nvSpPr>
            <p:cNvPr id="28695" name="Text Box 25"/>
            <p:cNvSpPr txBox="1"/>
            <p:nvPr/>
          </p:nvSpPr>
          <p:spPr>
            <a:xfrm>
              <a:off x="3929" y="1636"/>
              <a:ext cx="323" cy="209"/>
            </a:xfrm>
            <a:prstGeom prst="rect">
              <a:avLst/>
            </a:prstGeom>
            <a:noFill/>
            <a:ln w="9525">
              <a:noFill/>
            </a:ln>
          </p:spPr>
          <p:txBody>
            <a:bodyPr wrap="none" anchor="t" anchorCtr="0">
              <a:spAutoFit/>
            </a:bodyPr>
            <a:p>
              <a:pPr eaLnBrk="0" hangingPunct="0"/>
              <a:r>
                <a:rPr lang="en-US" altLang="zh-CN" sz="1600">
                  <a:solidFill>
                    <a:srgbClr val="0000CC"/>
                  </a:solidFill>
                  <a:latin typeface="Arial" panose="020B0604020202020204" pitchFamily="34" charset="0"/>
                  <a:ea typeface="楷体_GB2312" panose="02010609030101010101" pitchFamily="49" charset="-122"/>
                </a:rPr>
                <a:t>K=2</a:t>
              </a:r>
              <a:endParaRPr lang="en-US" altLang="zh-CN" sz="1600">
                <a:solidFill>
                  <a:srgbClr val="0000CC"/>
                </a:solidFill>
                <a:latin typeface="Arial" panose="020B0604020202020204" pitchFamily="34" charset="0"/>
                <a:ea typeface="楷体_GB2312" panose="02010609030101010101" pitchFamily="49" charset="-122"/>
              </a:endParaRPr>
            </a:p>
          </p:txBody>
        </p:sp>
        <p:sp>
          <p:nvSpPr>
            <p:cNvPr id="28696" name="Text Box 26"/>
            <p:cNvSpPr txBox="1"/>
            <p:nvPr/>
          </p:nvSpPr>
          <p:spPr>
            <a:xfrm>
              <a:off x="1053" y="1665"/>
              <a:ext cx="323" cy="209"/>
            </a:xfrm>
            <a:prstGeom prst="rect">
              <a:avLst/>
            </a:prstGeom>
            <a:noFill/>
            <a:ln w="9525">
              <a:noFill/>
            </a:ln>
          </p:spPr>
          <p:txBody>
            <a:bodyPr wrap="none" anchor="t" anchorCtr="0">
              <a:spAutoFit/>
            </a:bodyPr>
            <a:p>
              <a:pPr eaLnBrk="0" hangingPunct="0"/>
              <a:r>
                <a:rPr lang="en-US" altLang="zh-CN" sz="1600">
                  <a:solidFill>
                    <a:srgbClr val="0000CC"/>
                  </a:solidFill>
                  <a:latin typeface="Arial" panose="020B0604020202020204" pitchFamily="34" charset="0"/>
                  <a:ea typeface="楷体_GB2312" panose="02010609030101010101" pitchFamily="49" charset="-122"/>
                </a:rPr>
                <a:t>K=2</a:t>
              </a:r>
              <a:endParaRPr lang="en-US" altLang="zh-CN" sz="1600">
                <a:solidFill>
                  <a:srgbClr val="0000CC"/>
                </a:solidFill>
                <a:latin typeface="Arial" panose="020B0604020202020204" pitchFamily="34" charset="0"/>
                <a:ea typeface="楷体_GB2312" panose="02010609030101010101" pitchFamily="49" charset="-122"/>
              </a:endParaRPr>
            </a:p>
          </p:txBody>
        </p:sp>
        <p:sp>
          <p:nvSpPr>
            <p:cNvPr id="28697" name="Text Box 27"/>
            <p:cNvSpPr txBox="1"/>
            <p:nvPr/>
          </p:nvSpPr>
          <p:spPr>
            <a:xfrm>
              <a:off x="4382" y="1636"/>
              <a:ext cx="327" cy="210"/>
            </a:xfrm>
            <a:prstGeom prst="rect">
              <a:avLst/>
            </a:prstGeom>
            <a:noFill/>
            <a:ln w="9525">
              <a:noFill/>
            </a:ln>
          </p:spPr>
          <p:txBody>
            <a:bodyPr wrap="none" anchor="t" anchorCtr="0">
              <a:spAutoFit/>
            </a:bodyPr>
            <a:p>
              <a:pPr eaLnBrk="0" hangingPunct="0"/>
              <a:r>
                <a:rPr lang="en-US" altLang="zh-CN" sz="1600">
                  <a:solidFill>
                    <a:srgbClr val="0000CC"/>
                  </a:solidFill>
                  <a:latin typeface="Arial" panose="020B0604020202020204" pitchFamily="34" charset="0"/>
                  <a:ea typeface="楷体_GB2312" panose="02010609030101010101" pitchFamily="49" charset="-122"/>
                </a:rPr>
                <a:t>K=3</a:t>
              </a:r>
              <a:endParaRPr lang="en-US" altLang="zh-CN" sz="1600">
                <a:solidFill>
                  <a:srgbClr val="0000CC"/>
                </a:solidFill>
                <a:latin typeface="Arial" panose="020B0604020202020204" pitchFamily="34" charset="0"/>
                <a:ea typeface="楷体_GB2312" panose="02010609030101010101" pitchFamily="49" charset="-122"/>
              </a:endParaRPr>
            </a:p>
          </p:txBody>
        </p:sp>
        <p:sp>
          <p:nvSpPr>
            <p:cNvPr id="28698" name="Text Box 28"/>
            <p:cNvSpPr txBox="1"/>
            <p:nvPr/>
          </p:nvSpPr>
          <p:spPr>
            <a:xfrm>
              <a:off x="616" y="1665"/>
              <a:ext cx="327" cy="210"/>
            </a:xfrm>
            <a:prstGeom prst="rect">
              <a:avLst/>
            </a:prstGeom>
            <a:noFill/>
            <a:ln w="9525">
              <a:noFill/>
            </a:ln>
          </p:spPr>
          <p:txBody>
            <a:bodyPr wrap="none" anchor="t" anchorCtr="0">
              <a:spAutoFit/>
            </a:bodyPr>
            <a:p>
              <a:pPr eaLnBrk="0" hangingPunct="0"/>
              <a:r>
                <a:rPr lang="en-US" altLang="zh-CN" sz="1600">
                  <a:solidFill>
                    <a:srgbClr val="0000CC"/>
                  </a:solidFill>
                  <a:latin typeface="Arial" panose="020B0604020202020204" pitchFamily="34" charset="0"/>
                  <a:ea typeface="楷体_GB2312" panose="02010609030101010101" pitchFamily="49" charset="-122"/>
                </a:rPr>
                <a:t>K=3</a:t>
              </a:r>
              <a:endParaRPr lang="en-US" altLang="zh-CN" sz="1600">
                <a:solidFill>
                  <a:srgbClr val="0000CC"/>
                </a:solidFill>
                <a:latin typeface="Arial" panose="020B0604020202020204" pitchFamily="34" charset="0"/>
                <a:ea typeface="楷体_GB2312" panose="02010609030101010101" pitchFamily="49" charset="-122"/>
              </a:endParaRPr>
            </a:p>
          </p:txBody>
        </p:sp>
        <p:sp>
          <p:nvSpPr>
            <p:cNvPr id="28699" name="Line 29"/>
            <p:cNvSpPr/>
            <p:nvPr/>
          </p:nvSpPr>
          <p:spPr>
            <a:xfrm>
              <a:off x="555" y="1650"/>
              <a:ext cx="4621" cy="0"/>
            </a:xfrm>
            <a:prstGeom prst="line">
              <a:avLst/>
            </a:prstGeom>
            <a:ln w="9525" cap="flat" cmpd="sng">
              <a:solidFill>
                <a:schemeClr val="tx1"/>
              </a:solidFill>
              <a:prstDash val="solid"/>
              <a:round/>
              <a:headEnd type="none" w="med" len="med"/>
              <a:tailEnd type="none" w="med" len="med"/>
            </a:ln>
          </p:spPr>
        </p:sp>
        <p:sp>
          <p:nvSpPr>
            <p:cNvPr id="28700" name="Line 30"/>
            <p:cNvSpPr/>
            <p:nvPr/>
          </p:nvSpPr>
          <p:spPr>
            <a:xfrm>
              <a:off x="2625" y="1593"/>
              <a:ext cx="0" cy="113"/>
            </a:xfrm>
            <a:prstGeom prst="line">
              <a:avLst/>
            </a:prstGeom>
            <a:ln w="9525" cap="flat" cmpd="sng">
              <a:solidFill>
                <a:schemeClr val="tx1"/>
              </a:solidFill>
              <a:prstDash val="solid"/>
              <a:round/>
              <a:headEnd type="none" w="med" len="med"/>
              <a:tailEnd type="none" w="med" len="med"/>
            </a:ln>
          </p:spPr>
        </p:sp>
        <p:sp>
          <p:nvSpPr>
            <p:cNvPr id="28701" name="Line 31"/>
            <p:cNvSpPr/>
            <p:nvPr/>
          </p:nvSpPr>
          <p:spPr>
            <a:xfrm>
              <a:off x="3078" y="1565"/>
              <a:ext cx="0" cy="142"/>
            </a:xfrm>
            <a:prstGeom prst="line">
              <a:avLst/>
            </a:prstGeom>
            <a:ln w="9525" cap="flat" cmpd="sng">
              <a:solidFill>
                <a:schemeClr val="tx1"/>
              </a:solidFill>
              <a:prstDash val="solid"/>
              <a:round/>
              <a:headEnd type="none" w="med" len="med"/>
              <a:tailEnd type="none" w="med" len="med"/>
            </a:ln>
          </p:spPr>
        </p:sp>
        <p:sp>
          <p:nvSpPr>
            <p:cNvPr id="28702" name="Line 32"/>
            <p:cNvSpPr/>
            <p:nvPr/>
          </p:nvSpPr>
          <p:spPr>
            <a:xfrm>
              <a:off x="3645" y="1565"/>
              <a:ext cx="0" cy="142"/>
            </a:xfrm>
            <a:prstGeom prst="line">
              <a:avLst/>
            </a:prstGeom>
            <a:ln w="9525" cap="flat" cmpd="sng">
              <a:solidFill>
                <a:schemeClr val="tx1"/>
              </a:solidFill>
              <a:prstDash val="solid"/>
              <a:round/>
              <a:headEnd type="none" w="med" len="med"/>
              <a:tailEnd type="none" w="med" len="med"/>
            </a:ln>
          </p:spPr>
        </p:sp>
        <p:sp>
          <p:nvSpPr>
            <p:cNvPr id="28703" name="Line 33"/>
            <p:cNvSpPr/>
            <p:nvPr/>
          </p:nvSpPr>
          <p:spPr>
            <a:xfrm>
              <a:off x="1604" y="1565"/>
              <a:ext cx="0" cy="142"/>
            </a:xfrm>
            <a:prstGeom prst="line">
              <a:avLst/>
            </a:prstGeom>
            <a:ln w="9525" cap="flat" cmpd="sng">
              <a:solidFill>
                <a:schemeClr val="tx1"/>
              </a:solidFill>
              <a:prstDash val="solid"/>
              <a:round/>
              <a:headEnd type="none" w="med" len="med"/>
              <a:tailEnd type="none" w="med" len="med"/>
            </a:ln>
          </p:spPr>
        </p:sp>
        <p:sp>
          <p:nvSpPr>
            <p:cNvPr id="28704" name="Line 34"/>
            <p:cNvSpPr/>
            <p:nvPr/>
          </p:nvSpPr>
          <p:spPr>
            <a:xfrm>
              <a:off x="2171" y="1564"/>
              <a:ext cx="0" cy="142"/>
            </a:xfrm>
            <a:prstGeom prst="line">
              <a:avLst/>
            </a:prstGeom>
            <a:ln w="9525" cap="flat" cmpd="sng">
              <a:solidFill>
                <a:schemeClr val="tx1"/>
              </a:solidFill>
              <a:prstDash val="solid"/>
              <a:round/>
              <a:headEnd type="none" w="med" len="med"/>
              <a:tailEnd type="none" w="med" len="med"/>
            </a:ln>
          </p:spPr>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000000"/>
                                          </p:val>
                                        </p:tav>
                                        <p:tav tm="100000">
                                          <p:val>
                                            <p:strVal val="#ppt_w"/>
                                          </p:val>
                                        </p:tav>
                                      </p:tavLst>
                                    </p:anim>
                                    <p:anim calcmode="lin" valueType="num">
                                      <p:cBhvr>
                                        <p:cTn id="27" dur="500" fill="hold"/>
                                        <p:tgtEl>
                                          <p:spTgt spid="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795" name="Object 35"/>
          <p:cNvGraphicFramePr>
            <a:graphicFrameLocks noChangeAspect="1"/>
          </p:cNvGraphicFramePr>
          <p:nvPr/>
        </p:nvGraphicFramePr>
        <p:xfrm>
          <a:off x="4448175" y="2082800"/>
          <a:ext cx="2708275" cy="836613"/>
        </p:xfrm>
        <a:graphic>
          <a:graphicData uri="http://schemas.openxmlformats.org/presentationml/2006/ole">
            <mc:AlternateContent xmlns:mc="http://schemas.openxmlformats.org/markup-compatibility/2006">
              <mc:Choice xmlns:v="urn:schemas-microsoft-com:vml" Requires="v">
                <p:oleObj spid="_x0000_s3177" name="" r:id="rId1" imgW="1271905" imgH="394335" progId="Equation.DSMT4">
                  <p:embed/>
                </p:oleObj>
              </mc:Choice>
              <mc:Fallback>
                <p:oleObj name="" r:id="rId1" imgW="1271905" imgH="394335" progId="Equation.DSMT4">
                  <p:embed/>
                  <p:pic>
                    <p:nvPicPr>
                      <p:cNvPr id="0" name="图片 3176"/>
                      <p:cNvPicPr/>
                      <p:nvPr/>
                    </p:nvPicPr>
                    <p:blipFill>
                      <a:blip r:embed="rId2"/>
                      <a:stretch>
                        <a:fillRect/>
                      </a:stretch>
                    </p:blipFill>
                    <p:spPr>
                      <a:xfrm>
                        <a:off x="4448175" y="2082800"/>
                        <a:ext cx="2708275" cy="836613"/>
                      </a:xfrm>
                      <a:prstGeom prst="rect">
                        <a:avLst/>
                      </a:prstGeom>
                      <a:noFill/>
                      <a:ln w="38100">
                        <a:noFill/>
                        <a:miter/>
                      </a:ln>
                    </p:spPr>
                  </p:pic>
                </p:oleObj>
              </mc:Fallback>
            </mc:AlternateContent>
          </a:graphicData>
        </a:graphic>
      </p:graphicFrame>
      <p:grpSp>
        <p:nvGrpSpPr>
          <p:cNvPr id="3" name="Group 36"/>
          <p:cNvGrpSpPr/>
          <p:nvPr/>
        </p:nvGrpSpPr>
        <p:grpSpPr>
          <a:xfrm>
            <a:off x="2286000" y="1703388"/>
            <a:ext cx="866775" cy="4965700"/>
            <a:chOff x="5091" y="828"/>
            <a:chExt cx="624" cy="2211"/>
          </a:xfrm>
        </p:grpSpPr>
        <p:sp>
          <p:nvSpPr>
            <p:cNvPr id="30723" name="Rectangle 37"/>
            <p:cNvSpPr/>
            <p:nvPr/>
          </p:nvSpPr>
          <p:spPr>
            <a:xfrm>
              <a:off x="5091" y="828"/>
              <a:ext cx="567" cy="2211"/>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24" name="Rectangle 38"/>
            <p:cNvSpPr/>
            <p:nvPr/>
          </p:nvSpPr>
          <p:spPr>
            <a:xfrm>
              <a:off x="5148" y="1593"/>
              <a:ext cx="567" cy="511"/>
            </a:xfrm>
            <a:prstGeom prst="rect">
              <a:avLst/>
            </a:prstGeom>
            <a:no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25" name="Rectangle 39"/>
            <p:cNvSpPr/>
            <p:nvPr/>
          </p:nvSpPr>
          <p:spPr>
            <a:xfrm>
              <a:off x="5091" y="2727"/>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26" name="Rectangle 40"/>
            <p:cNvSpPr/>
            <p:nvPr/>
          </p:nvSpPr>
          <p:spPr>
            <a:xfrm>
              <a:off x="5091" y="2415"/>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27" name="Rectangle 41"/>
            <p:cNvSpPr/>
            <p:nvPr/>
          </p:nvSpPr>
          <p:spPr>
            <a:xfrm>
              <a:off x="5091" y="2132"/>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28" name="Rectangle 42"/>
            <p:cNvSpPr/>
            <p:nvPr/>
          </p:nvSpPr>
          <p:spPr>
            <a:xfrm>
              <a:off x="5091" y="1848"/>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29" name="Rectangle 43"/>
            <p:cNvSpPr/>
            <p:nvPr/>
          </p:nvSpPr>
          <p:spPr>
            <a:xfrm>
              <a:off x="5091" y="1537"/>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30" name="Rectangle 44"/>
            <p:cNvSpPr/>
            <p:nvPr/>
          </p:nvSpPr>
          <p:spPr>
            <a:xfrm>
              <a:off x="5091" y="1225"/>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31" name="Rectangle 45"/>
            <p:cNvSpPr/>
            <p:nvPr/>
          </p:nvSpPr>
          <p:spPr>
            <a:xfrm>
              <a:off x="5091" y="941"/>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4" name="Group 64"/>
          <p:cNvGrpSpPr/>
          <p:nvPr/>
        </p:nvGrpSpPr>
        <p:grpSpPr>
          <a:xfrm>
            <a:off x="2286000" y="1703388"/>
            <a:ext cx="866775" cy="4965700"/>
            <a:chOff x="5091" y="828"/>
            <a:chExt cx="624" cy="2211"/>
          </a:xfrm>
        </p:grpSpPr>
        <p:sp>
          <p:nvSpPr>
            <p:cNvPr id="30733" name="Rectangle 65"/>
            <p:cNvSpPr/>
            <p:nvPr/>
          </p:nvSpPr>
          <p:spPr>
            <a:xfrm>
              <a:off x="5091" y="828"/>
              <a:ext cx="567" cy="2211"/>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34" name="Rectangle 66"/>
            <p:cNvSpPr/>
            <p:nvPr/>
          </p:nvSpPr>
          <p:spPr>
            <a:xfrm>
              <a:off x="5148" y="1593"/>
              <a:ext cx="567" cy="511"/>
            </a:xfrm>
            <a:prstGeom prst="rect">
              <a:avLst/>
            </a:prstGeom>
            <a:no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35" name="Rectangle 67"/>
            <p:cNvSpPr/>
            <p:nvPr/>
          </p:nvSpPr>
          <p:spPr>
            <a:xfrm>
              <a:off x="5091" y="2727"/>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36" name="Rectangle 68"/>
            <p:cNvSpPr/>
            <p:nvPr/>
          </p:nvSpPr>
          <p:spPr>
            <a:xfrm>
              <a:off x="5091" y="2415"/>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37" name="Rectangle 69"/>
            <p:cNvSpPr/>
            <p:nvPr/>
          </p:nvSpPr>
          <p:spPr>
            <a:xfrm>
              <a:off x="5091" y="2132"/>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38" name="Rectangle 70"/>
            <p:cNvSpPr/>
            <p:nvPr/>
          </p:nvSpPr>
          <p:spPr>
            <a:xfrm>
              <a:off x="5091" y="1848"/>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39" name="Rectangle 71"/>
            <p:cNvSpPr/>
            <p:nvPr/>
          </p:nvSpPr>
          <p:spPr>
            <a:xfrm>
              <a:off x="5091" y="1537"/>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40" name="Rectangle 72"/>
            <p:cNvSpPr/>
            <p:nvPr/>
          </p:nvSpPr>
          <p:spPr>
            <a:xfrm>
              <a:off x="5091" y="1225"/>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741" name="Rectangle 73"/>
            <p:cNvSpPr/>
            <p:nvPr/>
          </p:nvSpPr>
          <p:spPr>
            <a:xfrm>
              <a:off x="5091" y="941"/>
              <a:ext cx="567" cy="142"/>
            </a:xfrm>
            <a:prstGeom prst="rect">
              <a:avLst/>
            </a:prstGeom>
            <a:solidFill>
              <a:srgbClr val="FF0000"/>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5" name="Group 92"/>
          <p:cNvGrpSpPr/>
          <p:nvPr/>
        </p:nvGrpSpPr>
        <p:grpSpPr>
          <a:xfrm>
            <a:off x="290513" y="1897063"/>
            <a:ext cx="1995487" cy="4329112"/>
            <a:chOff x="148" y="799"/>
            <a:chExt cx="1326" cy="2768"/>
          </a:xfrm>
        </p:grpSpPr>
        <p:sp>
          <p:nvSpPr>
            <p:cNvPr id="30743" name="Line 46"/>
            <p:cNvSpPr/>
            <p:nvPr/>
          </p:nvSpPr>
          <p:spPr>
            <a:xfrm>
              <a:off x="1066" y="2251"/>
              <a:ext cx="408" cy="0"/>
            </a:xfrm>
            <a:prstGeom prst="line">
              <a:avLst/>
            </a:prstGeom>
            <a:ln w="9525" cap="flat" cmpd="sng">
              <a:solidFill>
                <a:schemeClr val="tx1"/>
              </a:solidFill>
              <a:prstDash val="solid"/>
              <a:round/>
              <a:headEnd type="none" w="med" len="med"/>
              <a:tailEnd type="triangle" w="med" len="med"/>
            </a:ln>
          </p:spPr>
        </p:sp>
        <p:sp>
          <p:nvSpPr>
            <p:cNvPr id="30744" name="Rectangle 47"/>
            <p:cNvSpPr/>
            <p:nvPr/>
          </p:nvSpPr>
          <p:spPr>
            <a:xfrm>
              <a:off x="148" y="2115"/>
              <a:ext cx="1260" cy="182"/>
            </a:xfrm>
            <a:prstGeom prst="rect">
              <a:avLst/>
            </a:prstGeom>
            <a:noFill/>
            <a:ln w="9525">
              <a:noFill/>
            </a:ln>
          </p:spPr>
          <p:txBody>
            <a:bodyPr anchor="t" anchorCtr="0"/>
            <a:p>
              <a:pPr marL="342900" indent="-342900" eaLnBrk="0" hangingPunct="0">
                <a:spcBef>
                  <a:spcPct val="20000"/>
                </a:spcBef>
              </a:pPr>
              <a:r>
                <a:rPr lang="en-US" altLang="zh-CN" sz="2000" dirty="0">
                  <a:solidFill>
                    <a:srgbClr val="0000FF"/>
                  </a:solidFill>
                  <a:latin typeface="Arial" panose="020B0604020202020204" pitchFamily="34" charset="0"/>
                  <a:ea typeface="宋体" panose="02010600030101010101" pitchFamily="2" charset="-122"/>
                </a:rPr>
                <a:t>k=0</a:t>
              </a:r>
              <a:r>
                <a:rPr lang="zh-CN" altLang="en-US" sz="2000" dirty="0">
                  <a:solidFill>
                    <a:srgbClr val="0000FF"/>
                  </a:solidFill>
                  <a:latin typeface="Arial" panose="020B0604020202020204" pitchFamily="34" charset="0"/>
                  <a:ea typeface="宋体" panose="02010600030101010101" pitchFamily="2" charset="-122"/>
                </a:rPr>
                <a:t>中央明纹</a:t>
              </a:r>
              <a:endParaRPr lang="zh-CN" altLang="en-US" sz="2000" dirty="0">
                <a:solidFill>
                  <a:srgbClr val="0000FF"/>
                </a:solidFill>
                <a:latin typeface="Arial" panose="020B0604020202020204" pitchFamily="34" charset="0"/>
                <a:ea typeface="宋体" panose="02010600030101010101" pitchFamily="2" charset="-122"/>
              </a:endParaRPr>
            </a:p>
          </p:txBody>
        </p:sp>
        <p:sp>
          <p:nvSpPr>
            <p:cNvPr id="30745" name="Line 48"/>
            <p:cNvSpPr/>
            <p:nvPr/>
          </p:nvSpPr>
          <p:spPr>
            <a:xfrm>
              <a:off x="1066" y="1843"/>
              <a:ext cx="408" cy="0"/>
            </a:xfrm>
            <a:prstGeom prst="line">
              <a:avLst/>
            </a:prstGeom>
            <a:ln w="9525" cap="flat" cmpd="sng">
              <a:solidFill>
                <a:srgbClr val="3366FF"/>
              </a:solidFill>
              <a:prstDash val="solid"/>
              <a:round/>
              <a:headEnd type="none" w="med" len="med"/>
              <a:tailEnd type="triangle" w="med" len="med"/>
            </a:ln>
          </p:spPr>
        </p:sp>
        <p:sp>
          <p:nvSpPr>
            <p:cNvPr id="30746" name="Rectangle 49"/>
            <p:cNvSpPr/>
            <p:nvPr/>
          </p:nvSpPr>
          <p:spPr>
            <a:xfrm>
              <a:off x="159" y="1707"/>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第一级 </a:t>
              </a:r>
              <a:r>
                <a:rPr lang="en-US" altLang="zh-CN" sz="2000" dirty="0">
                  <a:solidFill>
                    <a:srgbClr val="0000FF"/>
                  </a:solidFill>
                  <a:latin typeface="Arial" panose="020B0604020202020204" pitchFamily="34" charset="0"/>
                  <a:ea typeface="宋体" panose="02010600030101010101" pitchFamily="2" charset="-122"/>
                </a:rPr>
                <a:t>k=1</a:t>
              </a:r>
              <a:endParaRPr lang="en-US" altLang="zh-CN" sz="2000" dirty="0">
                <a:solidFill>
                  <a:srgbClr val="0000FF"/>
                </a:solidFill>
                <a:latin typeface="Arial" panose="020B0604020202020204" pitchFamily="34" charset="0"/>
                <a:ea typeface="宋体" panose="02010600030101010101" pitchFamily="2" charset="-122"/>
              </a:endParaRPr>
            </a:p>
          </p:txBody>
        </p:sp>
        <p:sp>
          <p:nvSpPr>
            <p:cNvPr id="30747" name="Line 52"/>
            <p:cNvSpPr/>
            <p:nvPr/>
          </p:nvSpPr>
          <p:spPr>
            <a:xfrm>
              <a:off x="1066" y="1389"/>
              <a:ext cx="408" cy="0"/>
            </a:xfrm>
            <a:prstGeom prst="line">
              <a:avLst/>
            </a:prstGeom>
            <a:ln w="9525" cap="flat" cmpd="sng">
              <a:solidFill>
                <a:srgbClr val="0000FF"/>
              </a:solidFill>
              <a:prstDash val="solid"/>
              <a:round/>
              <a:headEnd type="none" w="med" len="med"/>
              <a:tailEnd type="triangle" w="med" len="med"/>
            </a:ln>
          </p:spPr>
        </p:sp>
        <p:sp>
          <p:nvSpPr>
            <p:cNvPr id="30748" name="Rectangle 53"/>
            <p:cNvSpPr/>
            <p:nvPr/>
          </p:nvSpPr>
          <p:spPr>
            <a:xfrm>
              <a:off x="159" y="1253"/>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第二级 </a:t>
              </a:r>
              <a:r>
                <a:rPr lang="en-US" altLang="zh-CN" sz="2000" dirty="0">
                  <a:solidFill>
                    <a:srgbClr val="0000FF"/>
                  </a:solidFill>
                  <a:latin typeface="Arial" panose="020B0604020202020204" pitchFamily="34" charset="0"/>
                  <a:ea typeface="宋体" panose="02010600030101010101" pitchFamily="2" charset="-122"/>
                </a:rPr>
                <a:t>k=2</a:t>
              </a:r>
              <a:endParaRPr lang="zh-CN" altLang="en-US" sz="2000" dirty="0">
                <a:solidFill>
                  <a:srgbClr val="0000FF"/>
                </a:solidFill>
                <a:latin typeface="Arial" panose="020B0604020202020204" pitchFamily="34" charset="0"/>
                <a:ea typeface="宋体" panose="02010600030101010101" pitchFamily="2" charset="-122"/>
              </a:endParaRPr>
            </a:p>
          </p:txBody>
        </p:sp>
        <p:sp>
          <p:nvSpPr>
            <p:cNvPr id="30749" name="Line 54"/>
            <p:cNvSpPr/>
            <p:nvPr/>
          </p:nvSpPr>
          <p:spPr>
            <a:xfrm>
              <a:off x="1066" y="935"/>
              <a:ext cx="408" cy="0"/>
            </a:xfrm>
            <a:prstGeom prst="line">
              <a:avLst/>
            </a:prstGeom>
            <a:ln w="9525" cap="flat" cmpd="sng">
              <a:solidFill>
                <a:srgbClr val="0000FF"/>
              </a:solidFill>
              <a:prstDash val="solid"/>
              <a:round/>
              <a:headEnd type="none" w="med" len="med"/>
              <a:tailEnd type="triangle" w="med" len="med"/>
            </a:ln>
          </p:spPr>
        </p:sp>
        <p:sp>
          <p:nvSpPr>
            <p:cNvPr id="30750" name="Rectangle 55"/>
            <p:cNvSpPr/>
            <p:nvPr/>
          </p:nvSpPr>
          <p:spPr>
            <a:xfrm>
              <a:off x="158" y="799"/>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第三级 </a:t>
              </a:r>
              <a:r>
                <a:rPr lang="en-US" altLang="zh-CN" sz="2000" dirty="0">
                  <a:solidFill>
                    <a:srgbClr val="0000FF"/>
                  </a:solidFill>
                  <a:latin typeface="Arial" panose="020B0604020202020204" pitchFamily="34" charset="0"/>
                  <a:ea typeface="宋体" panose="02010600030101010101" pitchFamily="2" charset="-122"/>
                </a:rPr>
                <a:t>k=3</a:t>
              </a:r>
              <a:endParaRPr lang="zh-CN" altLang="en-US" sz="2000" dirty="0">
                <a:solidFill>
                  <a:srgbClr val="0000FF"/>
                </a:solidFill>
                <a:latin typeface="Arial" panose="020B0604020202020204" pitchFamily="34" charset="0"/>
                <a:ea typeface="宋体" panose="02010600030101010101" pitchFamily="2" charset="-122"/>
              </a:endParaRPr>
            </a:p>
          </p:txBody>
        </p:sp>
        <p:sp>
          <p:nvSpPr>
            <p:cNvPr id="30751" name="Line 58"/>
            <p:cNvSpPr/>
            <p:nvPr/>
          </p:nvSpPr>
          <p:spPr>
            <a:xfrm>
              <a:off x="1066" y="3113"/>
              <a:ext cx="408" cy="0"/>
            </a:xfrm>
            <a:prstGeom prst="line">
              <a:avLst/>
            </a:prstGeom>
            <a:ln w="9525" cap="flat" cmpd="sng">
              <a:solidFill>
                <a:srgbClr val="0000FF"/>
              </a:solidFill>
              <a:prstDash val="solid"/>
              <a:round/>
              <a:headEnd type="none" w="med" len="med"/>
              <a:tailEnd type="triangle" w="med" len="med"/>
            </a:ln>
          </p:spPr>
        </p:sp>
        <p:sp>
          <p:nvSpPr>
            <p:cNvPr id="30752" name="Rectangle 59"/>
            <p:cNvSpPr/>
            <p:nvPr/>
          </p:nvSpPr>
          <p:spPr>
            <a:xfrm>
              <a:off x="159" y="2977"/>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第二级 </a:t>
              </a:r>
              <a:r>
                <a:rPr lang="en-US" altLang="zh-CN" sz="2000" dirty="0">
                  <a:solidFill>
                    <a:srgbClr val="0000FF"/>
                  </a:solidFill>
                  <a:latin typeface="Arial" panose="020B0604020202020204" pitchFamily="34" charset="0"/>
                  <a:ea typeface="宋体" panose="02010600030101010101" pitchFamily="2" charset="-122"/>
                </a:rPr>
                <a:t>k=2</a:t>
              </a:r>
              <a:endParaRPr lang="zh-CN" altLang="en-US" sz="2000" dirty="0">
                <a:solidFill>
                  <a:srgbClr val="0000FF"/>
                </a:solidFill>
                <a:latin typeface="Arial" panose="020B0604020202020204" pitchFamily="34" charset="0"/>
                <a:ea typeface="宋体" panose="02010600030101010101" pitchFamily="2" charset="-122"/>
              </a:endParaRPr>
            </a:p>
          </p:txBody>
        </p:sp>
        <p:sp>
          <p:nvSpPr>
            <p:cNvPr id="30753" name="Line 60"/>
            <p:cNvSpPr/>
            <p:nvPr/>
          </p:nvSpPr>
          <p:spPr>
            <a:xfrm>
              <a:off x="1066" y="2659"/>
              <a:ext cx="408" cy="0"/>
            </a:xfrm>
            <a:prstGeom prst="line">
              <a:avLst/>
            </a:prstGeom>
            <a:ln w="9525" cap="flat" cmpd="sng">
              <a:solidFill>
                <a:srgbClr val="0000FF"/>
              </a:solidFill>
              <a:prstDash val="solid"/>
              <a:round/>
              <a:headEnd type="none" w="med" len="med"/>
              <a:tailEnd type="triangle" w="med" len="med"/>
            </a:ln>
          </p:spPr>
        </p:sp>
        <p:sp>
          <p:nvSpPr>
            <p:cNvPr id="30754" name="Rectangle 61"/>
            <p:cNvSpPr/>
            <p:nvPr/>
          </p:nvSpPr>
          <p:spPr>
            <a:xfrm>
              <a:off x="159" y="2523"/>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第一级 </a:t>
              </a:r>
              <a:r>
                <a:rPr lang="en-US" altLang="zh-CN" sz="2000" dirty="0">
                  <a:solidFill>
                    <a:srgbClr val="0000FF"/>
                  </a:solidFill>
                  <a:latin typeface="Arial" panose="020B0604020202020204" pitchFamily="34" charset="0"/>
                  <a:ea typeface="宋体" panose="02010600030101010101" pitchFamily="2" charset="-122"/>
                </a:rPr>
                <a:t>k=1</a:t>
              </a:r>
              <a:endParaRPr lang="zh-CN" altLang="en-US" sz="2000" dirty="0">
                <a:solidFill>
                  <a:srgbClr val="0000FF"/>
                </a:solidFill>
                <a:latin typeface="Arial" panose="020B0604020202020204" pitchFamily="34" charset="0"/>
                <a:ea typeface="宋体" panose="02010600030101010101" pitchFamily="2" charset="-122"/>
              </a:endParaRPr>
            </a:p>
          </p:txBody>
        </p:sp>
        <p:sp>
          <p:nvSpPr>
            <p:cNvPr id="30755" name="Line 62"/>
            <p:cNvSpPr/>
            <p:nvPr/>
          </p:nvSpPr>
          <p:spPr>
            <a:xfrm>
              <a:off x="1066" y="3521"/>
              <a:ext cx="408" cy="0"/>
            </a:xfrm>
            <a:prstGeom prst="line">
              <a:avLst/>
            </a:prstGeom>
            <a:ln w="9525" cap="flat" cmpd="sng">
              <a:solidFill>
                <a:srgbClr val="0000FF"/>
              </a:solidFill>
              <a:prstDash val="solid"/>
              <a:round/>
              <a:headEnd type="none" w="med" len="med"/>
              <a:tailEnd type="triangle" w="med" len="med"/>
            </a:ln>
          </p:spPr>
        </p:sp>
        <p:sp>
          <p:nvSpPr>
            <p:cNvPr id="30756" name="Rectangle 63"/>
            <p:cNvSpPr/>
            <p:nvPr/>
          </p:nvSpPr>
          <p:spPr>
            <a:xfrm>
              <a:off x="159" y="3385"/>
              <a:ext cx="1088" cy="182"/>
            </a:xfrm>
            <a:prstGeom prst="rect">
              <a:avLst/>
            </a:prstGeom>
            <a:noFill/>
            <a:ln w="9525">
              <a:noFill/>
            </a:ln>
          </p:spPr>
          <p:txBody>
            <a:bodyPr anchor="t" anchorCtr="0"/>
            <a:p>
              <a:pPr marL="342900" indent="-342900" eaLnBrk="0" hangingPunct="0">
                <a:spcBef>
                  <a:spcPct val="20000"/>
                </a:spcBef>
              </a:pPr>
              <a:r>
                <a:rPr lang="zh-CN" altLang="en-US" sz="2000" dirty="0">
                  <a:solidFill>
                    <a:srgbClr val="0000FF"/>
                  </a:solidFill>
                  <a:latin typeface="Arial" panose="020B0604020202020204" pitchFamily="34" charset="0"/>
                  <a:ea typeface="宋体" panose="02010600030101010101" pitchFamily="2" charset="-122"/>
                </a:rPr>
                <a:t>第三级 </a:t>
              </a:r>
              <a:r>
                <a:rPr lang="en-US" altLang="zh-CN" sz="2000" dirty="0">
                  <a:solidFill>
                    <a:srgbClr val="0000FF"/>
                  </a:solidFill>
                  <a:latin typeface="Arial" panose="020B0604020202020204" pitchFamily="34" charset="0"/>
                  <a:ea typeface="宋体" panose="02010600030101010101" pitchFamily="2" charset="-122"/>
                </a:rPr>
                <a:t>k=3</a:t>
              </a:r>
              <a:endParaRPr lang="zh-CN" altLang="en-US" sz="2000" dirty="0">
                <a:solidFill>
                  <a:srgbClr val="0000FF"/>
                </a:solidFill>
                <a:latin typeface="Arial" panose="020B0604020202020204" pitchFamily="34" charset="0"/>
                <a:ea typeface="宋体" panose="02010600030101010101" pitchFamily="2" charset="-122"/>
              </a:endParaRPr>
            </a:p>
          </p:txBody>
        </p:sp>
        <p:sp>
          <p:nvSpPr>
            <p:cNvPr id="30757" name="Line 74"/>
            <p:cNvSpPr/>
            <p:nvPr/>
          </p:nvSpPr>
          <p:spPr>
            <a:xfrm>
              <a:off x="1066" y="2251"/>
              <a:ext cx="408" cy="0"/>
            </a:xfrm>
            <a:prstGeom prst="line">
              <a:avLst/>
            </a:prstGeom>
            <a:ln w="9525" cap="flat" cmpd="sng">
              <a:solidFill>
                <a:srgbClr val="0000FF"/>
              </a:solidFill>
              <a:prstDash val="solid"/>
              <a:round/>
              <a:headEnd type="none" w="med" len="med"/>
              <a:tailEnd type="triangle" w="med" len="med"/>
            </a:ln>
          </p:spPr>
        </p:sp>
      </p:grpSp>
      <p:sp>
        <p:nvSpPr>
          <p:cNvPr id="146526" name="Rectangle 38"/>
          <p:cNvSpPr/>
          <p:nvPr/>
        </p:nvSpPr>
        <p:spPr>
          <a:xfrm>
            <a:off x="3352800" y="720725"/>
            <a:ext cx="5095875" cy="830263"/>
          </a:xfrm>
          <a:prstGeom prst="rect">
            <a:avLst/>
          </a:prstGeom>
          <a:noFill/>
          <a:ln w="9525">
            <a:noFill/>
          </a:ln>
        </p:spPr>
        <p:txBody>
          <a:bodyPr wrap="square" anchor="t" anchorCtr="0">
            <a:spAutoFit/>
          </a:bodyPr>
          <a:p>
            <a:pPr marL="342900" indent="-342900" eaLnBrk="0" hangingPunct="0"/>
            <a:r>
              <a:rPr lang="en-US" altLang="zh-CN" sz="2400">
                <a:latin typeface="Times New Roman" panose="02020603050405020304" pitchFamily="18" charset="0"/>
                <a:ea typeface="宋体" panose="02010600030101010101" pitchFamily="2" charset="-122"/>
              </a:rPr>
              <a:t>1) </a:t>
            </a:r>
            <a:r>
              <a:rPr lang="zh-CN" altLang="en-US" sz="2400" dirty="0">
                <a:latin typeface="Arial" panose="020B0604020202020204" pitchFamily="34" charset="0"/>
                <a:ea typeface="宋体" panose="02010600030101010101" pitchFamily="2" charset="-122"/>
              </a:rPr>
              <a:t>以</a:t>
            </a:r>
            <a:r>
              <a:rPr lang="en-US" altLang="zh-CN" sz="2400">
                <a:latin typeface="Arial" panose="020B0604020202020204" pitchFamily="34" charset="0"/>
                <a:ea typeface="宋体" panose="02010600030101010101" pitchFamily="2" charset="-122"/>
              </a:rPr>
              <a:t>0</a:t>
            </a:r>
            <a:r>
              <a:rPr lang="zh-CN" altLang="en-US" sz="2400" dirty="0">
                <a:latin typeface="Arial" panose="020B0604020202020204" pitchFamily="34" charset="0"/>
                <a:ea typeface="宋体" panose="02010600030101010101" pitchFamily="2" charset="-122"/>
              </a:rPr>
              <a:t>点对称排列的</a:t>
            </a:r>
            <a:r>
              <a:rPr lang="zh-CN" altLang="en-US" sz="2400" dirty="0">
                <a:solidFill>
                  <a:srgbClr val="FF0000"/>
                </a:solidFill>
                <a:latin typeface="Arial" panose="020B0604020202020204" pitchFamily="34" charset="0"/>
                <a:ea typeface="宋体" panose="02010600030101010101" pitchFamily="2" charset="-122"/>
              </a:rPr>
              <a:t>平行的明暗相间</a:t>
            </a:r>
            <a:r>
              <a:rPr lang="zh-CN" altLang="en-US" sz="2400" dirty="0">
                <a:latin typeface="Arial" panose="020B0604020202020204" pitchFamily="34" charset="0"/>
                <a:ea typeface="宋体" panose="02010600030101010101" pitchFamily="2" charset="-122"/>
              </a:rPr>
              <a:t>的条纹；</a:t>
            </a:r>
            <a:endParaRPr lang="zh-CN" altLang="en-US" sz="2400" dirty="0">
              <a:latin typeface="Arial" panose="020B0604020202020204" pitchFamily="34" charset="0"/>
              <a:ea typeface="宋体" panose="02010600030101010101" pitchFamily="2" charset="-122"/>
            </a:endParaRPr>
          </a:p>
        </p:txBody>
      </p:sp>
      <p:graphicFrame>
        <p:nvGraphicFramePr>
          <p:cNvPr id="16424" name="Object 2"/>
          <p:cNvGraphicFramePr/>
          <p:nvPr/>
        </p:nvGraphicFramePr>
        <p:xfrm>
          <a:off x="3900488" y="3086100"/>
          <a:ext cx="4006850" cy="447675"/>
        </p:xfrm>
        <a:graphic>
          <a:graphicData uri="http://schemas.openxmlformats.org/presentationml/2006/ole">
            <mc:AlternateContent xmlns:mc="http://schemas.openxmlformats.org/markup-compatibility/2006">
              <mc:Choice xmlns:v="urn:schemas-microsoft-com:vml" Requires="v">
                <p:oleObj spid="_x0000_s3178" name="" r:id="rId3" imgW="1663700" imgH="215900" progId="Equation.3">
                  <p:embed/>
                </p:oleObj>
              </mc:Choice>
              <mc:Fallback>
                <p:oleObj name="" r:id="rId3" imgW="1663700" imgH="215900" progId="Equation.3">
                  <p:embed/>
                  <p:pic>
                    <p:nvPicPr>
                      <p:cNvPr id="0" name="图片 3177"/>
                      <p:cNvPicPr/>
                      <p:nvPr/>
                    </p:nvPicPr>
                    <p:blipFill>
                      <a:blip r:embed="rId4"/>
                      <a:stretch>
                        <a:fillRect/>
                      </a:stretch>
                    </p:blipFill>
                    <p:spPr>
                      <a:xfrm>
                        <a:off x="3900488" y="3086100"/>
                        <a:ext cx="4006850" cy="447675"/>
                      </a:xfrm>
                      <a:prstGeom prst="rect">
                        <a:avLst/>
                      </a:prstGeom>
                      <a:noFill/>
                      <a:ln w="38100">
                        <a:noFill/>
                        <a:miter/>
                      </a:ln>
                    </p:spPr>
                  </p:pic>
                </p:oleObj>
              </mc:Fallback>
            </mc:AlternateContent>
          </a:graphicData>
        </a:graphic>
      </p:graphicFrame>
      <p:graphicFrame>
        <p:nvGraphicFramePr>
          <p:cNvPr id="30760" name="Object 3"/>
          <p:cNvGraphicFramePr/>
          <p:nvPr/>
        </p:nvGraphicFramePr>
        <p:xfrm>
          <a:off x="6083300" y="4873625"/>
          <a:ext cx="1485900" cy="433388"/>
        </p:xfrm>
        <a:graphic>
          <a:graphicData uri="http://schemas.openxmlformats.org/presentationml/2006/ole">
            <mc:AlternateContent xmlns:mc="http://schemas.openxmlformats.org/markup-compatibility/2006">
              <mc:Choice xmlns:v="urn:schemas-microsoft-com:vml" Requires="v">
                <p:oleObj spid="_x0000_s3179" name="" r:id="rId5" imgW="862965" imgH="228600" progId="Equation.3">
                  <p:embed/>
                </p:oleObj>
              </mc:Choice>
              <mc:Fallback>
                <p:oleObj name="" r:id="rId5" imgW="862965" imgH="228600" progId="Equation.3">
                  <p:embed/>
                  <p:pic>
                    <p:nvPicPr>
                      <p:cNvPr id="0" name="图片 3178"/>
                      <p:cNvPicPr/>
                      <p:nvPr/>
                    </p:nvPicPr>
                    <p:blipFill>
                      <a:blip r:embed="rId6"/>
                      <a:stretch>
                        <a:fillRect/>
                      </a:stretch>
                    </p:blipFill>
                    <p:spPr>
                      <a:xfrm>
                        <a:off x="6083300" y="4873625"/>
                        <a:ext cx="1485900" cy="433388"/>
                      </a:xfrm>
                      <a:prstGeom prst="rect">
                        <a:avLst/>
                      </a:prstGeom>
                      <a:noFill/>
                      <a:ln w="38100">
                        <a:noFill/>
                        <a:miter/>
                      </a:ln>
                    </p:spPr>
                  </p:pic>
                </p:oleObj>
              </mc:Fallback>
            </mc:AlternateContent>
          </a:graphicData>
        </a:graphic>
      </p:graphicFrame>
      <p:sp>
        <p:nvSpPr>
          <p:cNvPr id="30761" name="Text Box 63"/>
          <p:cNvSpPr txBox="1"/>
          <p:nvPr/>
        </p:nvSpPr>
        <p:spPr>
          <a:xfrm>
            <a:off x="4567238" y="4873625"/>
            <a:ext cx="1409700" cy="457200"/>
          </a:xfrm>
          <a:prstGeom prst="rect">
            <a:avLst/>
          </a:prstGeom>
          <a:noFill/>
          <a:ln w="9525">
            <a:noFill/>
          </a:ln>
        </p:spPr>
        <p:txBody>
          <a:bodyPr wrap="none" anchor="t" anchorCtr="0">
            <a:spAutoFit/>
          </a:bodyPr>
          <a:p>
            <a:r>
              <a:rPr lang="zh-CN" altLang="en-US" sz="2400" dirty="0">
                <a:latin typeface="Arial" panose="020B0604020202020204" pitchFamily="34" charset="0"/>
                <a:ea typeface="宋体" panose="02010600030101010101" pitchFamily="2" charset="-122"/>
              </a:rPr>
              <a:t>方法一：</a:t>
            </a:r>
            <a:endParaRPr lang="zh-CN" altLang="en-US" sz="2400" dirty="0">
              <a:latin typeface="Arial" panose="020B0604020202020204" pitchFamily="34" charset="0"/>
              <a:ea typeface="宋体" panose="02010600030101010101" pitchFamily="2" charset="-122"/>
            </a:endParaRPr>
          </a:p>
        </p:txBody>
      </p:sp>
      <p:graphicFrame>
        <p:nvGraphicFramePr>
          <p:cNvPr id="30762" name="Object 4"/>
          <p:cNvGraphicFramePr/>
          <p:nvPr/>
        </p:nvGraphicFramePr>
        <p:xfrm>
          <a:off x="6083300" y="5808663"/>
          <a:ext cx="1485900" cy="360362"/>
        </p:xfrm>
        <a:graphic>
          <a:graphicData uri="http://schemas.openxmlformats.org/presentationml/2006/ole">
            <mc:AlternateContent xmlns:mc="http://schemas.openxmlformats.org/markup-compatibility/2006">
              <mc:Choice xmlns:v="urn:schemas-microsoft-com:vml" Requires="v">
                <p:oleObj spid="_x0000_s3180" name="" r:id="rId7" imgW="811530" imgH="177800" progId="Equation.3">
                  <p:embed/>
                </p:oleObj>
              </mc:Choice>
              <mc:Fallback>
                <p:oleObj name="" r:id="rId7" imgW="811530" imgH="177800" progId="Equation.3">
                  <p:embed/>
                  <p:pic>
                    <p:nvPicPr>
                      <p:cNvPr id="0" name="图片 3179"/>
                      <p:cNvPicPr/>
                      <p:nvPr/>
                    </p:nvPicPr>
                    <p:blipFill>
                      <a:blip r:embed="rId8"/>
                      <a:stretch>
                        <a:fillRect/>
                      </a:stretch>
                    </p:blipFill>
                    <p:spPr>
                      <a:xfrm>
                        <a:off x="6083300" y="5808663"/>
                        <a:ext cx="1485900" cy="360362"/>
                      </a:xfrm>
                      <a:prstGeom prst="rect">
                        <a:avLst/>
                      </a:prstGeom>
                      <a:noFill/>
                      <a:ln w="38100">
                        <a:noFill/>
                        <a:miter/>
                      </a:ln>
                    </p:spPr>
                  </p:pic>
                </p:oleObj>
              </mc:Fallback>
            </mc:AlternateContent>
          </a:graphicData>
        </a:graphic>
      </p:graphicFrame>
      <p:sp>
        <p:nvSpPr>
          <p:cNvPr id="30763" name="Text Box 65"/>
          <p:cNvSpPr txBox="1"/>
          <p:nvPr/>
        </p:nvSpPr>
        <p:spPr>
          <a:xfrm>
            <a:off x="4567238" y="5783263"/>
            <a:ext cx="1409700" cy="457200"/>
          </a:xfrm>
          <a:prstGeom prst="rect">
            <a:avLst/>
          </a:prstGeom>
          <a:noFill/>
          <a:ln w="9525">
            <a:noFill/>
          </a:ln>
        </p:spPr>
        <p:txBody>
          <a:bodyPr wrap="none" anchor="t" anchorCtr="0">
            <a:spAutoFit/>
          </a:bodyPr>
          <a:p>
            <a:r>
              <a:rPr lang="zh-CN" altLang="en-US" sz="2400" dirty="0">
                <a:latin typeface="Arial" panose="020B0604020202020204" pitchFamily="34" charset="0"/>
                <a:ea typeface="宋体" panose="02010600030101010101" pitchFamily="2" charset="-122"/>
              </a:rPr>
              <a:t>方法二：</a:t>
            </a:r>
            <a:endParaRPr lang="zh-CN" altLang="en-US" sz="2400" dirty="0">
              <a:latin typeface="Arial" panose="020B0604020202020204" pitchFamily="34" charset="0"/>
              <a:ea typeface="宋体" panose="02010600030101010101" pitchFamily="2" charset="-122"/>
            </a:endParaRPr>
          </a:p>
        </p:txBody>
      </p:sp>
      <p:sp>
        <p:nvSpPr>
          <p:cNvPr id="146533" name="Text Box 66"/>
          <p:cNvSpPr txBox="1"/>
          <p:nvPr/>
        </p:nvSpPr>
        <p:spPr>
          <a:xfrm>
            <a:off x="3498850" y="3849688"/>
            <a:ext cx="5238750" cy="460375"/>
          </a:xfrm>
          <a:prstGeom prst="rect">
            <a:avLst/>
          </a:prstGeom>
          <a:noFill/>
          <a:ln w="9525">
            <a:noFill/>
          </a:ln>
        </p:spPr>
        <p:txBody>
          <a:bodyPr wrap="square" anchor="t" anchorCtr="0">
            <a:spAutoFit/>
          </a:bodyPr>
          <a:p>
            <a:pPr algn="just"/>
            <a:r>
              <a:rPr lang="en-US" altLang="zh-CN" sz="2400">
                <a:latin typeface="Times New Roman" panose="02020603050405020304" pitchFamily="18" charset="0"/>
                <a:ea typeface="宋体" panose="02010600030101010101" pitchFamily="2" charset="-122"/>
              </a:rPr>
              <a:t>3)</a:t>
            </a:r>
            <a:r>
              <a:rPr lang="en-US" altLang="zh-CN" sz="240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由条纹间距可算出单色光的波长。</a:t>
            </a:r>
            <a:endParaRPr lang="zh-CN" altLang="en-US" sz="2400" dirty="0">
              <a:latin typeface="方正书宋简体" pitchFamily="50" charset="-122"/>
              <a:ea typeface="方正书宋简体" pitchFamily="50" charset="-122"/>
            </a:endParaRPr>
          </a:p>
        </p:txBody>
      </p:sp>
      <p:sp>
        <p:nvSpPr>
          <p:cNvPr id="6" name="文本框 5"/>
          <p:cNvSpPr txBox="1"/>
          <p:nvPr/>
        </p:nvSpPr>
        <p:spPr>
          <a:xfrm>
            <a:off x="84138" y="100013"/>
            <a:ext cx="4840287" cy="584200"/>
          </a:xfrm>
          <a:prstGeom prst="rect">
            <a:avLst/>
          </a:prstGeom>
          <a:noFill/>
          <a:ln w="9525">
            <a:noFill/>
          </a:ln>
        </p:spPr>
        <p:txBody>
          <a:bodyPr wrap="square" anchor="t" anchorCtr="0">
            <a:spAutoFit/>
          </a:bodyPr>
          <a:p>
            <a:pPr marL="342900" indent="-342900" eaLnBrk="0" hangingPunct="0"/>
            <a:r>
              <a:rPr lang="zh-CN" altLang="en-US" dirty="0">
                <a:solidFill>
                  <a:srgbClr val="3333FF"/>
                </a:solidFill>
                <a:latin typeface="Arial" panose="020B0604020202020204" pitchFamily="34" charset="0"/>
                <a:ea typeface="宋体" panose="02010600030101010101" pitchFamily="2" charset="-122"/>
              </a:rPr>
              <a:t> </a:t>
            </a:r>
            <a:r>
              <a:rPr lang="zh-CN" altLang="en-US" sz="3200" dirty="0">
                <a:solidFill>
                  <a:srgbClr val="FF0000"/>
                </a:solidFill>
                <a:latin typeface="Arial" panose="020B0604020202020204" pitchFamily="34" charset="0"/>
                <a:ea typeface="宋体" panose="02010600030101010101" pitchFamily="2" charset="-122"/>
              </a:rPr>
              <a:t>双缝干涉条纹的特点：</a:t>
            </a:r>
            <a:endParaRPr lang="zh-CN" altLang="en-US" sz="3200" dirty="0">
              <a:solidFill>
                <a:srgbClr val="C00000"/>
              </a:solidFill>
              <a:latin typeface="Arial" panose="020B0604020202020204" pitchFamily="34" charset="0"/>
              <a:ea typeface="宋体" panose="02010600030101010101" pitchFamily="2" charset="-122"/>
            </a:endParaRPr>
          </a:p>
        </p:txBody>
      </p:sp>
      <p:sp>
        <p:nvSpPr>
          <p:cNvPr id="7" name="Rectangle 38"/>
          <p:cNvSpPr/>
          <p:nvPr/>
        </p:nvSpPr>
        <p:spPr>
          <a:xfrm>
            <a:off x="3352800" y="1635125"/>
            <a:ext cx="5214938" cy="460375"/>
          </a:xfrm>
          <a:prstGeom prst="rect">
            <a:avLst/>
          </a:prstGeom>
          <a:noFill/>
          <a:ln w="9525">
            <a:noFill/>
          </a:ln>
        </p:spPr>
        <p:txBody>
          <a:bodyPr wrap="square" anchor="t" anchorCtr="0">
            <a:spAutoFit/>
          </a:bodyPr>
          <a:p>
            <a:pPr marL="342900" indent="-342900" eaLnBrk="0" hangingPunct="0"/>
            <a:r>
              <a:rPr lang="en-US" altLang="zh-CN" sz="2400">
                <a:latin typeface="Times New Roman" panose="02020603050405020304" pitchFamily="18" charset="0"/>
                <a:ea typeface="宋体" panose="02010600030101010101" pitchFamily="2" charset="-122"/>
              </a:rPr>
              <a:t>2)</a:t>
            </a:r>
            <a:r>
              <a:rPr lang="en-US" altLang="zh-CN" sz="2400">
                <a:solidFill>
                  <a:srgbClr val="FF0000"/>
                </a:solidFill>
                <a:latin typeface="Times New Roman" panose="02020603050405020304" pitchFamily="18" charset="0"/>
                <a:ea typeface="宋体" panose="02010600030101010101" pitchFamily="2" charset="-122"/>
              </a:rPr>
              <a:t> </a:t>
            </a:r>
            <a:r>
              <a:rPr lang="zh-CN" altLang="en-US" sz="2400" dirty="0">
                <a:solidFill>
                  <a:srgbClr val="FF0000"/>
                </a:solidFill>
                <a:latin typeface="Arial" panose="020B0604020202020204" pitchFamily="34" charset="0"/>
                <a:ea typeface="宋体" panose="02010600030101010101" pitchFamily="2" charset="-122"/>
              </a:rPr>
              <a:t>条纹等间距分布</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 与干涉级</a:t>
            </a:r>
            <a:r>
              <a:rPr lang="en-US" altLang="zh-CN" sz="2400" i="1">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dirty="0">
                <a:latin typeface="Arial" panose="020B0604020202020204" pitchFamily="34" charset="0"/>
                <a:ea typeface="宋体" panose="02010600030101010101" pitchFamily="2" charset="-122"/>
              </a:rPr>
              <a:t>无关；</a:t>
            </a:r>
            <a:endParaRPr lang="zh-CN" altLang="en-US" sz="2400" dirty="0">
              <a:latin typeface="Arial" panose="020B0604020202020204" pitchFamily="34" charset="0"/>
              <a:ea typeface="宋体" panose="02010600030101010101" pitchFamily="2" charset="-122"/>
            </a:endParaRPr>
          </a:p>
        </p:txBody>
      </p:sp>
      <p:cxnSp>
        <p:nvCxnSpPr>
          <p:cNvPr id="2" name="直接连接符 1"/>
          <p:cNvCxnSpPr/>
          <p:nvPr/>
        </p:nvCxnSpPr>
        <p:spPr>
          <a:xfrm>
            <a:off x="144463" y="4124325"/>
            <a:ext cx="3922713" cy="254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6526"/>
                                        </p:tgtEl>
                                        <p:attrNameLst>
                                          <p:attrName>style.visibility</p:attrName>
                                        </p:attrNameLst>
                                      </p:cBhvr>
                                      <p:to>
                                        <p:strVal val="visible"/>
                                      </p:to>
                                    </p:set>
                                    <p:animEffect transition="in" filter="blinds(horizontal)">
                                      <p:cBhvr>
                                        <p:cTn id="27" dur="500"/>
                                        <p:tgtEl>
                                          <p:spTgt spid="14652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subTnLst>
                                    <p:set>
                                      <p:cBhvr override="childStyle">
                                        <p:cTn dur="65" fill="hold" display="1" masterRel="nextClick" afterEffect="1"/>
                                        <p:tgtEl>
                                          <p:spTgt spid="2"/>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1" nodeType="clickEffect">
                                  <p:stCondLst>
                                    <p:cond delay="0"/>
                                  </p:stCondLst>
                                  <p:childTnLst>
                                    <p:set>
                                      <p:cBhvr>
                                        <p:cTn id="35" dur="1" fill="hold">
                                          <p:stCondLst>
                                            <p:cond delay="0"/>
                                          </p:stCondLst>
                                        </p:cTn>
                                        <p:tgtEl>
                                          <p:spTgt spid="7">
                                            <p:txEl>
                                              <p:charRg st="0" end="21"/>
                                            </p:txEl>
                                          </p:spTgt>
                                        </p:tgtEl>
                                        <p:attrNameLst>
                                          <p:attrName>style.visibility</p:attrName>
                                        </p:attrNameLst>
                                      </p:cBhvr>
                                      <p:to>
                                        <p:strVal val="visible"/>
                                      </p:to>
                                    </p:set>
                                    <p:animEffect transition="in" filter="blinds(horizontal)">
                                      <p:cBhvr>
                                        <p:cTn id="36" dur="500"/>
                                        <p:tgtEl>
                                          <p:spTgt spid="7">
                                            <p:txEl>
                                              <p:charRg st="0" end="2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3795"/>
                                        </p:tgtEl>
                                        <p:attrNameLst>
                                          <p:attrName>style.visibility</p:attrName>
                                        </p:attrNameLst>
                                      </p:cBhvr>
                                      <p:to>
                                        <p:strVal val="visible"/>
                                      </p:to>
                                    </p:set>
                                    <p:animEffect transition="in" filter="blinds(horizontal)">
                                      <p:cBhvr>
                                        <p:cTn id="41" dur="500"/>
                                        <p:tgtEl>
                                          <p:spTgt spid="3379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6424"/>
                                        </p:tgtEl>
                                        <p:attrNameLst>
                                          <p:attrName>style.visibility</p:attrName>
                                        </p:attrNameLst>
                                      </p:cBhvr>
                                      <p:to>
                                        <p:strVal val="visible"/>
                                      </p:to>
                                    </p:set>
                                    <p:animEffect transition="in" filter="wipe(left)">
                                      <p:cBhvr>
                                        <p:cTn id="46" dur="500"/>
                                        <p:tgtEl>
                                          <p:spTgt spid="164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6533"/>
                                        </p:tgtEl>
                                        <p:attrNameLst>
                                          <p:attrName>style.visibility</p:attrName>
                                        </p:attrNameLst>
                                      </p:cBhvr>
                                      <p:to>
                                        <p:strVal val="visible"/>
                                      </p:to>
                                    </p:set>
                                    <p:animEffect transition="in" filter="wipe(left)">
                                      <p:cBhvr>
                                        <p:cTn id="51" dur="500"/>
                                        <p:tgtEl>
                                          <p:spTgt spid="14653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0761"/>
                                        </p:tgtEl>
                                        <p:attrNameLst>
                                          <p:attrName>style.visibility</p:attrName>
                                        </p:attrNameLst>
                                      </p:cBhvr>
                                      <p:to>
                                        <p:strVal val="visible"/>
                                      </p:to>
                                    </p:set>
                                    <p:animEffect transition="in" filter="blinds(horizontal)">
                                      <p:cBhvr>
                                        <p:cTn id="56" dur="500"/>
                                        <p:tgtEl>
                                          <p:spTgt spid="3076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0760"/>
                                        </p:tgtEl>
                                        <p:attrNameLst>
                                          <p:attrName>style.visibility</p:attrName>
                                        </p:attrNameLst>
                                      </p:cBhvr>
                                      <p:to>
                                        <p:strVal val="visible"/>
                                      </p:to>
                                    </p:set>
                                    <p:animEffect transition="in" filter="blinds(horizontal)">
                                      <p:cBhvr>
                                        <p:cTn id="61" dur="500"/>
                                        <p:tgtEl>
                                          <p:spTgt spid="3076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30763"/>
                                        </p:tgtEl>
                                        <p:attrNameLst>
                                          <p:attrName>style.visibility</p:attrName>
                                        </p:attrNameLst>
                                      </p:cBhvr>
                                      <p:to>
                                        <p:strVal val="visible"/>
                                      </p:to>
                                    </p:set>
                                    <p:animEffect transition="in" filter="blinds(horizontal)">
                                      <p:cBhvr>
                                        <p:cTn id="66" dur="500"/>
                                        <p:tgtEl>
                                          <p:spTgt spid="30763"/>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30762"/>
                                        </p:tgtEl>
                                        <p:attrNameLst>
                                          <p:attrName>style.visibility</p:attrName>
                                        </p:attrNameLst>
                                      </p:cBhvr>
                                      <p:to>
                                        <p:strVal val="visible"/>
                                      </p:to>
                                    </p:set>
                                    <p:animEffect transition="in" filter="blinds(horizontal)">
                                      <p:cBhvr>
                                        <p:cTn id="71" dur="500"/>
                                        <p:tgtEl>
                                          <p:spTgt spid="30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533" grpId="0"/>
      <p:bldP spid="7" grpId="0" uiExpand="1" build="p"/>
      <p:bldP spid="6" grpId="0"/>
      <p:bldP spid="146526" grpId="0"/>
      <p:bldP spid="7" grpId="1" bldLvl="0" build="allAtOnce"/>
      <p:bldP spid="30761" grpId="0"/>
      <p:bldP spid="307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2"/>
          <p:cNvSpPr/>
          <p:nvPr>
            <p:ph idx="4294967295"/>
          </p:nvPr>
        </p:nvSpPr>
        <p:spPr>
          <a:xfrm>
            <a:off x="219075" y="71438"/>
            <a:ext cx="8353425" cy="649287"/>
          </a:xfrm>
          <a:prstGeom prst="rect">
            <a:avLst/>
          </a:prstGeom>
          <a:noFill/>
          <a:ln w="9525">
            <a:noFill/>
          </a:ln>
        </p:spPr>
        <p:txBody>
          <a:bodyPr anchor="t" anchorCtr="0"/>
          <a:p>
            <a:pPr>
              <a:buNone/>
            </a:pPr>
            <a:r>
              <a:rPr lang="zh-CN" altLang="en-US" sz="4000" b="1" dirty="0"/>
              <a:t>思 考？</a:t>
            </a:r>
            <a:endParaRPr lang="zh-CN" altLang="en-US" sz="4000" b="1" dirty="0"/>
          </a:p>
        </p:txBody>
      </p:sp>
      <p:grpSp>
        <p:nvGrpSpPr>
          <p:cNvPr id="34818" name="组合 107"/>
          <p:cNvGrpSpPr/>
          <p:nvPr/>
        </p:nvGrpSpPr>
        <p:grpSpPr>
          <a:xfrm>
            <a:off x="1876425" y="430213"/>
            <a:ext cx="5267325" cy="2713037"/>
            <a:chOff x="1804714" y="142852"/>
            <a:chExt cx="5267616" cy="2713302"/>
          </a:xfrm>
        </p:grpSpPr>
        <p:sp>
          <p:nvSpPr>
            <p:cNvPr id="33795" name="Rectangle 4" descr="深色下对角线"/>
            <p:cNvSpPr/>
            <p:nvPr/>
          </p:nvSpPr>
          <p:spPr>
            <a:xfrm>
              <a:off x="2081798" y="1240077"/>
              <a:ext cx="65740" cy="721676"/>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796" name="Rectangle 5" descr="深色下对角线"/>
            <p:cNvSpPr/>
            <p:nvPr/>
          </p:nvSpPr>
          <p:spPr>
            <a:xfrm>
              <a:off x="2081798" y="2091285"/>
              <a:ext cx="65740" cy="721676"/>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797" name="Rectangle 6" descr="深色下对角线"/>
            <p:cNvSpPr/>
            <p:nvPr/>
          </p:nvSpPr>
          <p:spPr>
            <a:xfrm>
              <a:off x="2882112" y="324293"/>
              <a:ext cx="65740" cy="721676"/>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798" name="Rectangle 7" descr="深色下对角线"/>
            <p:cNvSpPr/>
            <p:nvPr/>
          </p:nvSpPr>
          <p:spPr>
            <a:xfrm>
              <a:off x="2882112" y="1831571"/>
              <a:ext cx="65740" cy="785601"/>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799" name="Line 8"/>
            <p:cNvSpPr/>
            <p:nvPr/>
          </p:nvSpPr>
          <p:spPr>
            <a:xfrm flipV="1">
              <a:off x="2090466" y="1413106"/>
              <a:ext cx="4981864" cy="45719"/>
            </a:xfrm>
            <a:prstGeom prst="line">
              <a:avLst/>
            </a:prstGeom>
            <a:ln w="19050" cap="flat" cmpd="sng">
              <a:solidFill>
                <a:srgbClr val="000000"/>
              </a:solidFill>
              <a:prstDash val="lgDashDot"/>
              <a:round/>
              <a:headEnd type="none" w="med" len="med"/>
              <a:tailEnd type="none" w="med" len="med"/>
            </a:ln>
          </p:spPr>
        </p:sp>
        <p:sp>
          <p:nvSpPr>
            <p:cNvPr id="33800" name="Rectangle 9" descr="深色下对角线"/>
            <p:cNvSpPr/>
            <p:nvPr/>
          </p:nvSpPr>
          <p:spPr>
            <a:xfrm>
              <a:off x="6269064" y="142852"/>
              <a:ext cx="65740" cy="2555307"/>
            </a:xfrm>
            <a:prstGeom prst="rect">
              <a:avLst/>
            </a:prstGeom>
            <a:blipFill rotWithShape="0">
              <a:blip r:embed="rId2"/>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33801" name="Object 9"/>
            <p:cNvGraphicFramePr>
              <a:graphicFrameLocks noChangeAspect="1"/>
            </p:cNvGraphicFramePr>
            <p:nvPr/>
          </p:nvGraphicFramePr>
          <p:xfrm>
            <a:off x="2519094" y="455507"/>
            <a:ext cx="434456" cy="654387"/>
          </p:xfrm>
          <a:graphic>
            <a:graphicData uri="http://schemas.openxmlformats.org/presentationml/2006/ole">
              <mc:AlternateContent xmlns:mc="http://schemas.openxmlformats.org/markup-compatibility/2006">
                <mc:Choice xmlns:v="urn:schemas-microsoft-com:vml" Requires="v">
                  <p:oleObj spid="_x0000_s3198" name="" r:id="rId3" imgW="140335" imgH="216535" progId="Equation.3">
                    <p:embed/>
                  </p:oleObj>
                </mc:Choice>
                <mc:Fallback>
                  <p:oleObj name="" r:id="rId3" imgW="140335" imgH="216535" progId="Equation.3">
                    <p:embed/>
                    <p:pic>
                      <p:nvPicPr>
                        <p:cNvPr id="0" name="图片 3197"/>
                        <p:cNvPicPr/>
                        <p:nvPr/>
                      </p:nvPicPr>
                      <p:blipFill>
                        <a:blip r:embed="rId4"/>
                        <a:stretch>
                          <a:fillRect/>
                        </a:stretch>
                      </p:blipFill>
                      <p:spPr>
                        <a:xfrm>
                          <a:off x="2519094" y="455507"/>
                          <a:ext cx="434456" cy="654387"/>
                        </a:xfrm>
                        <a:prstGeom prst="rect">
                          <a:avLst/>
                        </a:prstGeom>
                        <a:noFill/>
                        <a:ln w="38100">
                          <a:noFill/>
                          <a:miter/>
                        </a:ln>
                      </p:spPr>
                    </p:pic>
                  </p:oleObj>
                </mc:Fallback>
              </mc:AlternateContent>
            </a:graphicData>
          </a:graphic>
        </p:graphicFrame>
        <p:graphicFrame>
          <p:nvGraphicFramePr>
            <p:cNvPr id="33802" name="Object 10"/>
            <p:cNvGraphicFramePr>
              <a:graphicFrameLocks noChangeAspect="1"/>
            </p:cNvGraphicFramePr>
            <p:nvPr/>
          </p:nvGraphicFramePr>
          <p:xfrm>
            <a:off x="2519094" y="1728263"/>
            <a:ext cx="417307" cy="656070"/>
          </p:xfrm>
          <a:graphic>
            <a:graphicData uri="http://schemas.openxmlformats.org/presentationml/2006/ole">
              <mc:AlternateContent xmlns:mc="http://schemas.openxmlformats.org/markup-compatibility/2006">
                <mc:Choice xmlns:v="urn:schemas-microsoft-com:vml" Requires="v">
                  <p:oleObj spid="_x0000_s3199" name="" r:id="rId5" imgW="153035" imgH="216535" progId="Equation.3">
                    <p:embed/>
                  </p:oleObj>
                </mc:Choice>
                <mc:Fallback>
                  <p:oleObj name="" r:id="rId5" imgW="153035" imgH="216535" progId="Equation.3">
                    <p:embed/>
                    <p:pic>
                      <p:nvPicPr>
                        <p:cNvPr id="0" name="图片 3198"/>
                        <p:cNvPicPr/>
                        <p:nvPr/>
                      </p:nvPicPr>
                      <p:blipFill>
                        <a:blip r:embed="rId6"/>
                        <a:stretch>
                          <a:fillRect/>
                        </a:stretch>
                      </p:blipFill>
                      <p:spPr>
                        <a:xfrm>
                          <a:off x="2519094" y="1728263"/>
                          <a:ext cx="417307" cy="656070"/>
                        </a:xfrm>
                        <a:prstGeom prst="rect">
                          <a:avLst/>
                        </a:prstGeom>
                        <a:noFill/>
                        <a:ln w="38100">
                          <a:noFill/>
                          <a:miter/>
                        </a:ln>
                      </p:spPr>
                    </p:pic>
                  </p:oleObj>
                </mc:Fallback>
              </mc:AlternateContent>
            </a:graphicData>
          </a:graphic>
        </p:graphicFrame>
        <p:graphicFrame>
          <p:nvGraphicFramePr>
            <p:cNvPr id="33803" name="Object 11"/>
            <p:cNvGraphicFramePr>
              <a:graphicFrameLocks noChangeAspect="1"/>
            </p:cNvGraphicFramePr>
            <p:nvPr/>
          </p:nvGraphicFramePr>
          <p:xfrm>
            <a:off x="1804714" y="1820386"/>
            <a:ext cx="331559" cy="457566"/>
          </p:xfrm>
          <a:graphic>
            <a:graphicData uri="http://schemas.openxmlformats.org/presentationml/2006/ole">
              <mc:AlternateContent xmlns:mc="http://schemas.openxmlformats.org/markup-compatibility/2006">
                <mc:Choice xmlns:v="urn:schemas-microsoft-com:vml" Requires="v">
                  <p:oleObj spid="_x0000_s3200" name="" r:id="rId7" imgW="102235" imgH="140970" progId="Equation.3">
                    <p:embed/>
                  </p:oleObj>
                </mc:Choice>
                <mc:Fallback>
                  <p:oleObj name="" r:id="rId7" imgW="102235" imgH="140970" progId="Equation.3">
                    <p:embed/>
                    <p:pic>
                      <p:nvPicPr>
                        <p:cNvPr id="0" name="图片 3199"/>
                        <p:cNvPicPr/>
                        <p:nvPr/>
                      </p:nvPicPr>
                      <p:blipFill>
                        <a:blip r:embed="rId8"/>
                        <a:stretch>
                          <a:fillRect/>
                        </a:stretch>
                      </p:blipFill>
                      <p:spPr>
                        <a:xfrm>
                          <a:off x="1804714" y="1820386"/>
                          <a:ext cx="331559" cy="457566"/>
                        </a:xfrm>
                        <a:prstGeom prst="rect">
                          <a:avLst/>
                        </a:prstGeom>
                        <a:noFill/>
                        <a:ln w="38100">
                          <a:noFill/>
                          <a:miter/>
                        </a:ln>
                      </p:spPr>
                    </p:pic>
                  </p:oleObj>
                </mc:Fallback>
              </mc:AlternateContent>
            </a:graphicData>
          </a:graphic>
        </p:graphicFrame>
        <p:graphicFrame>
          <p:nvGraphicFramePr>
            <p:cNvPr id="33804" name="Object 13"/>
            <p:cNvGraphicFramePr>
              <a:graphicFrameLocks noChangeAspect="1"/>
            </p:cNvGraphicFramePr>
            <p:nvPr/>
          </p:nvGraphicFramePr>
          <p:xfrm>
            <a:off x="6524972" y="1483349"/>
            <a:ext cx="338705" cy="349904"/>
          </p:xfrm>
          <a:graphic>
            <a:graphicData uri="http://schemas.openxmlformats.org/presentationml/2006/ole">
              <mc:AlternateContent xmlns:mc="http://schemas.openxmlformats.org/markup-compatibility/2006">
                <mc:Choice xmlns:v="urn:schemas-microsoft-com:vml" Requires="v">
                  <p:oleObj spid="_x0000_s3201" name="" r:id="rId9" imgW="165735" imgH="191770" progId="Equation.3">
                    <p:embed/>
                  </p:oleObj>
                </mc:Choice>
                <mc:Fallback>
                  <p:oleObj name="" r:id="rId9" imgW="165735" imgH="191770" progId="Equation.3">
                    <p:embed/>
                    <p:pic>
                      <p:nvPicPr>
                        <p:cNvPr id="0" name="图片 3200"/>
                        <p:cNvPicPr/>
                        <p:nvPr/>
                      </p:nvPicPr>
                      <p:blipFill>
                        <a:blip r:embed="rId10"/>
                        <a:stretch>
                          <a:fillRect/>
                        </a:stretch>
                      </p:blipFill>
                      <p:spPr>
                        <a:xfrm>
                          <a:off x="6524972" y="1483349"/>
                          <a:ext cx="338705" cy="349904"/>
                        </a:xfrm>
                        <a:prstGeom prst="rect">
                          <a:avLst/>
                        </a:prstGeom>
                        <a:noFill/>
                        <a:ln w="38100">
                          <a:noFill/>
                          <a:miter/>
                        </a:ln>
                      </p:spPr>
                    </p:pic>
                  </p:oleObj>
                </mc:Fallback>
              </mc:AlternateContent>
            </a:graphicData>
          </a:graphic>
        </p:graphicFrame>
        <p:sp>
          <p:nvSpPr>
            <p:cNvPr id="33805" name="Rectangle 22" descr="深色下对角线"/>
            <p:cNvSpPr/>
            <p:nvPr/>
          </p:nvSpPr>
          <p:spPr>
            <a:xfrm>
              <a:off x="2882112" y="1175501"/>
              <a:ext cx="65740" cy="524856"/>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33806" name="Object 14"/>
            <p:cNvGraphicFramePr>
              <a:graphicFrameLocks noChangeAspect="1"/>
            </p:cNvGraphicFramePr>
            <p:nvPr/>
          </p:nvGraphicFramePr>
          <p:xfrm>
            <a:off x="6554816" y="2428868"/>
            <a:ext cx="440173" cy="427286"/>
          </p:xfrm>
          <a:graphic>
            <a:graphicData uri="http://schemas.openxmlformats.org/presentationml/2006/ole">
              <mc:AlternateContent xmlns:mc="http://schemas.openxmlformats.org/markup-compatibility/2006">
                <mc:Choice xmlns:v="urn:schemas-microsoft-com:vml" Requires="v">
                  <p:oleObj spid="_x0000_s3202" name="" r:id="rId11" imgW="153035" imgH="165735" progId="Equation.DSMT4">
                    <p:embed/>
                  </p:oleObj>
                </mc:Choice>
                <mc:Fallback>
                  <p:oleObj name="" r:id="rId11" imgW="153035" imgH="165735" progId="Equation.DSMT4">
                    <p:embed/>
                    <p:pic>
                      <p:nvPicPr>
                        <p:cNvPr id="0" name="图片 3201"/>
                        <p:cNvPicPr/>
                        <p:nvPr/>
                      </p:nvPicPr>
                      <p:blipFill>
                        <a:blip r:embed="rId12"/>
                        <a:stretch>
                          <a:fillRect/>
                        </a:stretch>
                      </p:blipFill>
                      <p:spPr>
                        <a:xfrm>
                          <a:off x="6554816" y="2428868"/>
                          <a:ext cx="440173" cy="427286"/>
                        </a:xfrm>
                        <a:prstGeom prst="rect">
                          <a:avLst/>
                        </a:prstGeom>
                        <a:noFill/>
                        <a:ln w="38100">
                          <a:noFill/>
                          <a:miter/>
                        </a:ln>
                      </p:spPr>
                    </p:pic>
                  </p:oleObj>
                </mc:Fallback>
              </mc:AlternateContent>
            </a:graphicData>
          </a:graphic>
        </p:graphicFrame>
        <p:cxnSp>
          <p:nvCxnSpPr>
            <p:cNvPr id="99" name="直接连接符 98"/>
            <p:cNvCxnSpPr/>
            <p:nvPr/>
          </p:nvCxnSpPr>
          <p:spPr>
            <a:xfrm rot="5400000" flipH="1" flipV="1">
              <a:off x="2023781" y="1138329"/>
              <a:ext cx="955768" cy="822370"/>
            </a:xfrm>
            <a:prstGeom prst="line">
              <a:avLst/>
            </a:prstGeom>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flipV="1">
              <a:off x="2090480" y="1779724"/>
              <a:ext cx="792206" cy="247674"/>
            </a:xfrm>
            <a:prstGeom prst="line">
              <a:avLst/>
            </a:prstGeom>
          </p:spPr>
          <p:style>
            <a:lnRef idx="1">
              <a:schemeClr val="dk1"/>
            </a:lnRef>
            <a:fillRef idx="0">
              <a:schemeClr val="dk1"/>
            </a:fillRef>
            <a:effectRef idx="0">
              <a:schemeClr val="dk1"/>
            </a:effectRef>
            <a:fontRef idx="minor">
              <a:schemeClr val="tx1"/>
            </a:fontRef>
          </p:style>
        </p:cxnSp>
        <p:cxnSp>
          <p:nvCxnSpPr>
            <p:cNvPr id="102" name="直接连接符 101"/>
            <p:cNvCxnSpPr>
              <a:endCxn id="33800" idx="1"/>
            </p:cNvCxnSpPr>
            <p:nvPr/>
          </p:nvCxnSpPr>
          <p:spPr>
            <a:xfrm>
              <a:off x="2912850" y="1071630"/>
              <a:ext cx="3356160" cy="349284"/>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p:cNvCxnSpPr>
              <a:endCxn id="33800" idx="1"/>
            </p:cNvCxnSpPr>
            <p:nvPr/>
          </p:nvCxnSpPr>
          <p:spPr>
            <a:xfrm flipV="1">
              <a:off x="2804894" y="1424090"/>
              <a:ext cx="3422839" cy="365161"/>
            </a:xfrm>
            <a:prstGeom prst="line">
              <a:avLst/>
            </a:prstGeom>
          </p:spPr>
          <p:style>
            <a:lnRef idx="1">
              <a:schemeClr val="dk1"/>
            </a:lnRef>
            <a:fillRef idx="0">
              <a:schemeClr val="dk1"/>
            </a:fillRef>
            <a:effectRef idx="0">
              <a:schemeClr val="dk1"/>
            </a:effectRef>
            <a:fontRef idx="minor">
              <a:schemeClr val="tx1"/>
            </a:fontRef>
          </p:style>
        </p:cxnSp>
      </p:grpSp>
      <p:grpSp>
        <p:nvGrpSpPr>
          <p:cNvPr id="34835" name="组合 114"/>
          <p:cNvGrpSpPr/>
          <p:nvPr/>
        </p:nvGrpSpPr>
        <p:grpSpPr>
          <a:xfrm>
            <a:off x="1857375" y="3708400"/>
            <a:ext cx="5329238" cy="2570163"/>
            <a:chOff x="1814531" y="3643314"/>
            <a:chExt cx="5329237" cy="2570178"/>
          </a:xfrm>
        </p:grpSpPr>
        <p:grpSp>
          <p:nvGrpSpPr>
            <p:cNvPr id="33812" name="组合 108"/>
            <p:cNvGrpSpPr/>
            <p:nvPr/>
          </p:nvGrpSpPr>
          <p:grpSpPr>
            <a:xfrm>
              <a:off x="1814531" y="3643314"/>
              <a:ext cx="5329237" cy="2555307"/>
              <a:chOff x="1858483" y="3781168"/>
              <a:chExt cx="5329237" cy="2555307"/>
            </a:xfrm>
          </p:grpSpPr>
          <p:sp>
            <p:nvSpPr>
              <p:cNvPr id="33813" name="Rectangle 4" descr="深色下对角线"/>
              <p:cNvSpPr/>
              <p:nvPr/>
            </p:nvSpPr>
            <p:spPr>
              <a:xfrm>
                <a:off x="2197188" y="4290644"/>
                <a:ext cx="65740" cy="721676"/>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814" name="Rectangle 5" descr="深色下对角线"/>
              <p:cNvSpPr/>
              <p:nvPr/>
            </p:nvSpPr>
            <p:spPr>
              <a:xfrm>
                <a:off x="2197188" y="5141852"/>
                <a:ext cx="65740" cy="721676"/>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815" name="Rectangle 6" descr="深色下对角线"/>
              <p:cNvSpPr/>
              <p:nvPr/>
            </p:nvSpPr>
            <p:spPr>
              <a:xfrm>
                <a:off x="2997502" y="3962609"/>
                <a:ext cx="65740" cy="721676"/>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816" name="Rectangle 7" descr="深色下对角线"/>
              <p:cNvSpPr/>
              <p:nvPr/>
            </p:nvSpPr>
            <p:spPr>
              <a:xfrm>
                <a:off x="2997502" y="5469887"/>
                <a:ext cx="65740" cy="785601"/>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817" name="Line 8"/>
              <p:cNvSpPr/>
              <p:nvPr/>
            </p:nvSpPr>
            <p:spPr>
              <a:xfrm>
                <a:off x="1998538" y="5077927"/>
                <a:ext cx="5189182" cy="0"/>
              </a:xfrm>
              <a:prstGeom prst="line">
                <a:avLst/>
              </a:prstGeom>
              <a:ln w="19050" cap="flat" cmpd="sng">
                <a:solidFill>
                  <a:srgbClr val="000000"/>
                </a:solidFill>
                <a:prstDash val="lgDashDot"/>
                <a:round/>
                <a:headEnd type="none" w="med" len="med"/>
                <a:tailEnd type="none" w="med" len="med"/>
              </a:ln>
            </p:spPr>
          </p:sp>
          <p:sp>
            <p:nvSpPr>
              <p:cNvPr id="33818" name="Rectangle 9" descr="深色下对角线"/>
              <p:cNvSpPr/>
              <p:nvPr/>
            </p:nvSpPr>
            <p:spPr>
              <a:xfrm>
                <a:off x="6384454" y="3781168"/>
                <a:ext cx="65740" cy="2555307"/>
              </a:xfrm>
              <a:prstGeom prst="rect">
                <a:avLst/>
              </a:prstGeom>
              <a:blipFill rotWithShape="0">
                <a:blip r:embed="rId2"/>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33819" name="Object 12"/>
              <p:cNvGraphicFramePr>
                <a:graphicFrameLocks noChangeAspect="1"/>
              </p:cNvGraphicFramePr>
              <p:nvPr/>
            </p:nvGraphicFramePr>
            <p:xfrm>
              <a:off x="2563046" y="4093823"/>
              <a:ext cx="434456" cy="654387"/>
            </p:xfrm>
            <a:graphic>
              <a:graphicData uri="http://schemas.openxmlformats.org/presentationml/2006/ole">
                <mc:AlternateContent xmlns:mc="http://schemas.openxmlformats.org/markup-compatibility/2006">
                  <mc:Choice xmlns:v="urn:schemas-microsoft-com:vml" Requires="v">
                    <p:oleObj spid="_x0000_s3203" name="" r:id="rId13" imgW="140335" imgH="216535" progId="Equation.3">
                      <p:embed/>
                    </p:oleObj>
                  </mc:Choice>
                  <mc:Fallback>
                    <p:oleObj name="" r:id="rId13" imgW="140335" imgH="216535" progId="Equation.3">
                      <p:embed/>
                      <p:pic>
                        <p:nvPicPr>
                          <p:cNvPr id="0" name="图片 3202"/>
                          <p:cNvPicPr/>
                          <p:nvPr/>
                        </p:nvPicPr>
                        <p:blipFill>
                          <a:blip r:embed="rId4"/>
                          <a:stretch>
                            <a:fillRect/>
                          </a:stretch>
                        </p:blipFill>
                        <p:spPr>
                          <a:xfrm>
                            <a:off x="2563046" y="4093823"/>
                            <a:ext cx="434456" cy="654387"/>
                          </a:xfrm>
                          <a:prstGeom prst="rect">
                            <a:avLst/>
                          </a:prstGeom>
                          <a:noFill/>
                          <a:ln w="38100">
                            <a:noFill/>
                            <a:miter/>
                          </a:ln>
                        </p:spPr>
                      </p:pic>
                    </p:oleObj>
                  </mc:Fallback>
                </mc:AlternateContent>
              </a:graphicData>
            </a:graphic>
          </p:graphicFrame>
          <p:graphicFrame>
            <p:nvGraphicFramePr>
              <p:cNvPr id="33820" name="Object 13"/>
              <p:cNvGraphicFramePr>
                <a:graphicFrameLocks noChangeAspect="1"/>
              </p:cNvGraphicFramePr>
              <p:nvPr/>
            </p:nvGraphicFramePr>
            <p:xfrm>
              <a:off x="2571620" y="5273066"/>
              <a:ext cx="417307" cy="656070"/>
            </p:xfrm>
            <a:graphic>
              <a:graphicData uri="http://schemas.openxmlformats.org/presentationml/2006/ole">
                <mc:AlternateContent xmlns:mc="http://schemas.openxmlformats.org/markup-compatibility/2006">
                  <mc:Choice xmlns:v="urn:schemas-microsoft-com:vml" Requires="v">
                    <p:oleObj spid="_x0000_s3204" name="" r:id="rId14" imgW="153035" imgH="216535" progId="Equation.3">
                      <p:embed/>
                    </p:oleObj>
                  </mc:Choice>
                  <mc:Fallback>
                    <p:oleObj name="" r:id="rId14" imgW="153035" imgH="216535" progId="Equation.3">
                      <p:embed/>
                      <p:pic>
                        <p:nvPicPr>
                          <p:cNvPr id="0" name="图片 3203"/>
                          <p:cNvPicPr/>
                          <p:nvPr/>
                        </p:nvPicPr>
                        <p:blipFill>
                          <a:blip r:embed="rId6"/>
                          <a:stretch>
                            <a:fillRect/>
                          </a:stretch>
                        </p:blipFill>
                        <p:spPr>
                          <a:xfrm>
                            <a:off x="2571620" y="5273066"/>
                            <a:ext cx="417307" cy="656070"/>
                          </a:xfrm>
                          <a:prstGeom prst="rect">
                            <a:avLst/>
                          </a:prstGeom>
                          <a:noFill/>
                          <a:ln w="38100">
                            <a:noFill/>
                            <a:miter/>
                          </a:ln>
                        </p:spPr>
                      </p:pic>
                    </p:oleObj>
                  </mc:Fallback>
                </mc:AlternateContent>
              </a:graphicData>
            </a:graphic>
          </p:graphicFrame>
          <p:graphicFrame>
            <p:nvGraphicFramePr>
              <p:cNvPr id="33821" name="Object 14"/>
              <p:cNvGraphicFramePr>
                <a:graphicFrameLocks noChangeAspect="1"/>
              </p:cNvGraphicFramePr>
              <p:nvPr/>
            </p:nvGraphicFramePr>
            <p:xfrm>
              <a:off x="1858483" y="4684285"/>
              <a:ext cx="331559" cy="457566"/>
            </p:xfrm>
            <a:graphic>
              <a:graphicData uri="http://schemas.openxmlformats.org/presentationml/2006/ole">
                <mc:AlternateContent xmlns:mc="http://schemas.openxmlformats.org/markup-compatibility/2006">
                  <mc:Choice xmlns:v="urn:schemas-microsoft-com:vml" Requires="v">
                    <p:oleObj spid="_x0000_s3205" name="" r:id="rId15" imgW="102235" imgH="140970" progId="Equation.3">
                      <p:embed/>
                    </p:oleObj>
                  </mc:Choice>
                  <mc:Fallback>
                    <p:oleObj name="" r:id="rId15" imgW="102235" imgH="140970" progId="Equation.3">
                      <p:embed/>
                      <p:pic>
                        <p:nvPicPr>
                          <p:cNvPr id="0" name="图片 3204"/>
                          <p:cNvPicPr/>
                          <p:nvPr/>
                        </p:nvPicPr>
                        <p:blipFill>
                          <a:blip r:embed="rId8"/>
                          <a:stretch>
                            <a:fillRect/>
                          </a:stretch>
                        </p:blipFill>
                        <p:spPr>
                          <a:xfrm>
                            <a:off x="1858483" y="4684285"/>
                            <a:ext cx="331559" cy="457566"/>
                          </a:xfrm>
                          <a:prstGeom prst="rect">
                            <a:avLst/>
                          </a:prstGeom>
                          <a:noFill/>
                          <a:ln w="38100">
                            <a:noFill/>
                            <a:miter/>
                          </a:ln>
                        </p:spPr>
                      </p:pic>
                    </p:oleObj>
                  </mc:Fallback>
                </mc:AlternateContent>
              </a:graphicData>
            </a:graphic>
          </p:graphicFrame>
          <p:sp>
            <p:nvSpPr>
              <p:cNvPr id="33822" name="Line 17"/>
              <p:cNvSpPr/>
              <p:nvPr/>
            </p:nvSpPr>
            <p:spPr>
              <a:xfrm flipH="1">
                <a:off x="2397266" y="4748210"/>
                <a:ext cx="600236" cy="0"/>
              </a:xfrm>
              <a:prstGeom prst="line">
                <a:avLst/>
              </a:prstGeom>
              <a:ln w="9525" cap="flat" cmpd="sng">
                <a:solidFill>
                  <a:schemeClr val="tx1"/>
                </a:solidFill>
                <a:prstDash val="dash"/>
                <a:round/>
                <a:headEnd type="none" w="med" len="med"/>
                <a:tailEnd type="none" w="med" len="med"/>
              </a:ln>
            </p:spPr>
          </p:sp>
          <p:sp>
            <p:nvSpPr>
              <p:cNvPr id="33823" name="Line 18"/>
              <p:cNvSpPr/>
              <p:nvPr/>
            </p:nvSpPr>
            <p:spPr>
              <a:xfrm flipH="1">
                <a:off x="2397266" y="5404280"/>
                <a:ext cx="600236" cy="0"/>
              </a:xfrm>
              <a:prstGeom prst="line">
                <a:avLst/>
              </a:prstGeom>
              <a:ln w="9525" cap="flat" cmpd="sng">
                <a:solidFill>
                  <a:schemeClr val="tx1"/>
                </a:solidFill>
                <a:prstDash val="dash"/>
                <a:round/>
                <a:headEnd type="none" w="med" len="med"/>
                <a:tailEnd type="none" w="med" len="med"/>
              </a:ln>
            </p:spPr>
          </p:sp>
          <p:graphicFrame>
            <p:nvGraphicFramePr>
              <p:cNvPr id="33824" name="Object 16"/>
              <p:cNvGraphicFramePr>
                <a:graphicFrameLocks noChangeAspect="1"/>
              </p:cNvGraphicFramePr>
              <p:nvPr/>
            </p:nvGraphicFramePr>
            <p:xfrm>
              <a:off x="6640362" y="5121665"/>
              <a:ext cx="338705" cy="349904"/>
            </p:xfrm>
            <a:graphic>
              <a:graphicData uri="http://schemas.openxmlformats.org/presentationml/2006/ole">
                <mc:AlternateContent xmlns:mc="http://schemas.openxmlformats.org/markup-compatibility/2006">
                  <mc:Choice xmlns:v="urn:schemas-microsoft-com:vml" Requires="v">
                    <p:oleObj spid="_x0000_s3206" name="" r:id="rId16" imgW="165735" imgH="191770" progId="Equation.3">
                      <p:embed/>
                    </p:oleObj>
                  </mc:Choice>
                  <mc:Fallback>
                    <p:oleObj name="" r:id="rId16" imgW="165735" imgH="191770" progId="Equation.3">
                      <p:embed/>
                      <p:pic>
                        <p:nvPicPr>
                          <p:cNvPr id="0" name="图片 3205"/>
                          <p:cNvPicPr/>
                          <p:nvPr/>
                        </p:nvPicPr>
                        <p:blipFill>
                          <a:blip r:embed="rId10"/>
                          <a:stretch>
                            <a:fillRect/>
                          </a:stretch>
                        </p:blipFill>
                        <p:spPr>
                          <a:xfrm>
                            <a:off x="6640362" y="5121665"/>
                            <a:ext cx="338705" cy="349904"/>
                          </a:xfrm>
                          <a:prstGeom prst="rect">
                            <a:avLst/>
                          </a:prstGeom>
                          <a:noFill/>
                          <a:ln w="38100">
                            <a:noFill/>
                            <a:miter/>
                          </a:ln>
                        </p:spPr>
                      </p:pic>
                    </p:oleObj>
                  </mc:Fallback>
                </mc:AlternateContent>
              </a:graphicData>
            </a:graphic>
          </p:graphicFrame>
          <p:sp>
            <p:nvSpPr>
              <p:cNvPr id="33825" name="Rectangle 22" descr="深色下对角线"/>
              <p:cNvSpPr/>
              <p:nvPr/>
            </p:nvSpPr>
            <p:spPr>
              <a:xfrm>
                <a:off x="2997502" y="4813817"/>
                <a:ext cx="65740" cy="524856"/>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33826" name="Object 19"/>
              <p:cNvGraphicFramePr>
                <a:graphicFrameLocks noChangeAspect="1"/>
              </p:cNvGraphicFramePr>
              <p:nvPr/>
            </p:nvGraphicFramePr>
            <p:xfrm>
              <a:off x="6583197" y="5818108"/>
              <a:ext cx="440173" cy="427286"/>
            </p:xfrm>
            <a:graphic>
              <a:graphicData uri="http://schemas.openxmlformats.org/presentationml/2006/ole">
                <mc:AlternateContent xmlns:mc="http://schemas.openxmlformats.org/markup-compatibility/2006">
                  <mc:Choice xmlns:v="urn:schemas-microsoft-com:vml" Requires="v">
                    <p:oleObj spid="_x0000_s3207" name="" r:id="rId17" imgW="153035" imgH="165735" progId="Equation.DSMT4">
                      <p:embed/>
                    </p:oleObj>
                  </mc:Choice>
                  <mc:Fallback>
                    <p:oleObj name="" r:id="rId17" imgW="153035" imgH="165735" progId="Equation.DSMT4">
                      <p:embed/>
                      <p:pic>
                        <p:nvPicPr>
                          <p:cNvPr id="0" name="图片 3206"/>
                          <p:cNvPicPr/>
                          <p:nvPr/>
                        </p:nvPicPr>
                        <p:blipFill>
                          <a:blip r:embed="rId12"/>
                          <a:stretch>
                            <a:fillRect/>
                          </a:stretch>
                        </p:blipFill>
                        <p:spPr>
                          <a:xfrm>
                            <a:off x="6583197" y="5818108"/>
                            <a:ext cx="440173" cy="427286"/>
                          </a:xfrm>
                          <a:prstGeom prst="rect">
                            <a:avLst/>
                          </a:prstGeom>
                          <a:noFill/>
                          <a:ln w="38100">
                            <a:noFill/>
                            <a:miter/>
                          </a:ln>
                        </p:spPr>
                      </p:pic>
                    </p:oleObj>
                  </mc:Fallback>
                </mc:AlternateContent>
              </a:graphicData>
            </a:graphic>
          </p:graphicFrame>
          <p:cxnSp>
            <p:nvCxnSpPr>
              <p:cNvPr id="72" name="直接连接符 71"/>
              <p:cNvCxnSpPr>
                <a:endCxn id="33800" idx="1"/>
              </p:cNvCxnSpPr>
              <p:nvPr/>
            </p:nvCxnSpPr>
            <p:spPr>
              <a:xfrm flipV="1">
                <a:off x="2250595" y="4718750"/>
                <a:ext cx="785813" cy="357190"/>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p:cNvCxnSpPr>
                <a:endCxn id="33800" idx="1"/>
              </p:cNvCxnSpPr>
              <p:nvPr/>
            </p:nvCxnSpPr>
            <p:spPr>
              <a:xfrm>
                <a:off x="2244880" y="5087053"/>
                <a:ext cx="755650" cy="336552"/>
              </a:xfrm>
              <a:prstGeom prst="line">
                <a:avLst/>
              </a:prstGeom>
            </p:spPr>
            <p:style>
              <a:lnRef idx="1">
                <a:schemeClr val="dk1"/>
              </a:lnRef>
              <a:fillRef idx="0">
                <a:schemeClr val="dk1"/>
              </a:fillRef>
              <a:effectRef idx="0">
                <a:schemeClr val="dk1"/>
              </a:effectRef>
              <a:fontRef idx="minor">
                <a:schemeClr val="tx1"/>
              </a:fontRef>
            </p:style>
          </p:cxnSp>
          <p:sp>
            <p:nvSpPr>
              <p:cNvPr id="76" name="矩形 75"/>
              <p:cNvSpPr/>
              <p:nvPr/>
            </p:nvSpPr>
            <p:spPr>
              <a:xfrm>
                <a:off x="3214208" y="5209927"/>
                <a:ext cx="142875" cy="571504"/>
              </a:xfrm>
              <a:prstGeom prst="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cxnSp>
            <p:nvCxnSpPr>
              <p:cNvPr id="77" name="直接连接符 76"/>
              <p:cNvCxnSpPr>
                <a:endCxn id="33818" idx="1"/>
              </p:cNvCxnSpPr>
              <p:nvPr/>
            </p:nvCxnSpPr>
            <p:spPr>
              <a:xfrm>
                <a:off x="3026883" y="4709861"/>
                <a:ext cx="3357562" cy="349252"/>
              </a:xfrm>
              <a:prstGeom prst="line">
                <a:avLst/>
              </a:prstGeom>
            </p:spPr>
            <p:style>
              <a:lnRef idx="1">
                <a:schemeClr val="dk1"/>
              </a:lnRef>
              <a:fillRef idx="0">
                <a:schemeClr val="dk1"/>
              </a:fillRef>
              <a:effectRef idx="0">
                <a:schemeClr val="dk1"/>
              </a:effectRef>
              <a:fontRef idx="minor">
                <a:schemeClr val="tx1"/>
              </a:fontRef>
            </p:style>
          </p:cxnSp>
          <p:cxnSp>
            <p:nvCxnSpPr>
              <p:cNvPr id="80" name="直接连接符 79"/>
              <p:cNvCxnSpPr>
                <a:endCxn id="33818" idx="1"/>
              </p:cNvCxnSpPr>
              <p:nvPr/>
            </p:nvCxnSpPr>
            <p:spPr>
              <a:xfrm flipV="1">
                <a:off x="2999895" y="5071813"/>
                <a:ext cx="3424238" cy="366715"/>
              </a:xfrm>
              <a:prstGeom prst="line">
                <a:avLst/>
              </a:prstGeom>
            </p:spPr>
            <p:style>
              <a:lnRef idx="1">
                <a:schemeClr val="dk1"/>
              </a:lnRef>
              <a:fillRef idx="0">
                <a:schemeClr val="dk1"/>
              </a:fillRef>
              <a:effectRef idx="0">
                <a:schemeClr val="dk1"/>
              </a:effectRef>
              <a:fontRef idx="minor">
                <a:schemeClr val="tx1"/>
              </a:fontRef>
            </p:style>
          </p:cxnSp>
        </p:grpSp>
        <p:graphicFrame>
          <p:nvGraphicFramePr>
            <p:cNvPr id="33832" name="Object 32"/>
            <p:cNvGraphicFramePr/>
            <p:nvPr/>
          </p:nvGraphicFramePr>
          <p:xfrm>
            <a:off x="4429124" y="3882574"/>
            <a:ext cx="428628" cy="725944"/>
          </p:xfrm>
          <a:graphic>
            <a:graphicData uri="http://schemas.openxmlformats.org/presentationml/2006/ole">
              <mc:AlternateContent xmlns:mc="http://schemas.openxmlformats.org/markup-compatibility/2006">
                <mc:Choice xmlns:v="urn:schemas-microsoft-com:vml" Requires="v">
                  <p:oleObj spid="_x0000_s3208" name="" r:id="rId18" imgW="127000" imgH="215265" progId="Equation.3">
                    <p:embed/>
                  </p:oleObj>
                </mc:Choice>
                <mc:Fallback>
                  <p:oleObj name="" r:id="rId18" imgW="127000" imgH="215265" progId="Equation.3">
                    <p:embed/>
                    <p:pic>
                      <p:nvPicPr>
                        <p:cNvPr id="0" name="图片 3207"/>
                        <p:cNvPicPr/>
                        <p:nvPr/>
                      </p:nvPicPr>
                      <p:blipFill>
                        <a:blip r:embed="rId19"/>
                        <a:stretch>
                          <a:fillRect/>
                        </a:stretch>
                      </p:blipFill>
                      <p:spPr>
                        <a:xfrm>
                          <a:off x="4429124" y="3882574"/>
                          <a:ext cx="428628" cy="725944"/>
                        </a:xfrm>
                        <a:prstGeom prst="rect">
                          <a:avLst/>
                        </a:prstGeom>
                        <a:noFill/>
                        <a:ln w="38100">
                          <a:noFill/>
                          <a:miter/>
                        </a:ln>
                      </p:spPr>
                    </p:pic>
                  </p:oleObj>
                </mc:Fallback>
              </mc:AlternateContent>
            </a:graphicData>
          </a:graphic>
        </p:graphicFrame>
        <p:graphicFrame>
          <p:nvGraphicFramePr>
            <p:cNvPr id="33833" name="Object 41"/>
            <p:cNvGraphicFramePr/>
            <p:nvPr/>
          </p:nvGraphicFramePr>
          <p:xfrm>
            <a:off x="4486276" y="5143511"/>
            <a:ext cx="442914" cy="686633"/>
          </p:xfrm>
          <a:graphic>
            <a:graphicData uri="http://schemas.openxmlformats.org/presentationml/2006/ole">
              <mc:AlternateContent xmlns:mc="http://schemas.openxmlformats.org/markup-compatibility/2006">
                <mc:Choice xmlns:v="urn:schemas-microsoft-com:vml" Requires="v">
                  <p:oleObj spid="_x0000_s3209" name="" r:id="rId20" imgW="139700" imgH="215900" progId="Equation.3">
                    <p:embed/>
                  </p:oleObj>
                </mc:Choice>
                <mc:Fallback>
                  <p:oleObj name="" r:id="rId20" imgW="139700" imgH="215900" progId="Equation.3">
                    <p:embed/>
                    <p:pic>
                      <p:nvPicPr>
                        <p:cNvPr id="0" name="图片 3208"/>
                        <p:cNvPicPr/>
                        <p:nvPr/>
                      </p:nvPicPr>
                      <p:blipFill>
                        <a:blip r:embed="rId21"/>
                        <a:stretch>
                          <a:fillRect/>
                        </a:stretch>
                      </p:blipFill>
                      <p:spPr>
                        <a:xfrm>
                          <a:off x="4486276" y="5143511"/>
                          <a:ext cx="442914" cy="686633"/>
                        </a:xfrm>
                        <a:prstGeom prst="rect">
                          <a:avLst/>
                        </a:prstGeom>
                        <a:noFill/>
                        <a:ln w="38100">
                          <a:noFill/>
                          <a:miter/>
                        </a:ln>
                      </p:spPr>
                    </p:pic>
                  </p:oleObj>
                </mc:Fallback>
              </mc:AlternateContent>
            </a:graphicData>
          </a:graphic>
        </p:graphicFrame>
        <p:graphicFrame>
          <p:nvGraphicFramePr>
            <p:cNvPr id="33834" name="Object 42"/>
            <p:cNvGraphicFramePr/>
            <p:nvPr/>
          </p:nvGraphicFramePr>
          <p:xfrm>
            <a:off x="3143240" y="5857892"/>
            <a:ext cx="573088" cy="355600"/>
          </p:xfrm>
          <a:graphic>
            <a:graphicData uri="http://schemas.openxmlformats.org/presentationml/2006/ole">
              <mc:AlternateContent xmlns:mc="http://schemas.openxmlformats.org/markup-compatibility/2006">
                <mc:Choice xmlns:v="urn:schemas-microsoft-com:vml" Requires="v">
                  <p:oleObj spid="_x0000_s3210" name="" r:id="rId22" imgW="266065" imgH="165100" progId="Equation.3">
                    <p:embed/>
                  </p:oleObj>
                </mc:Choice>
                <mc:Fallback>
                  <p:oleObj name="" r:id="rId22" imgW="266065" imgH="165100" progId="Equation.3">
                    <p:embed/>
                    <p:pic>
                      <p:nvPicPr>
                        <p:cNvPr id="0" name="图片 3209"/>
                        <p:cNvPicPr/>
                        <p:nvPr/>
                      </p:nvPicPr>
                      <p:blipFill>
                        <a:blip r:embed="rId23"/>
                        <a:stretch>
                          <a:fillRect/>
                        </a:stretch>
                      </p:blipFill>
                      <p:spPr>
                        <a:xfrm>
                          <a:off x="3143240" y="5857892"/>
                          <a:ext cx="573088" cy="355600"/>
                        </a:xfrm>
                        <a:prstGeom prst="rect">
                          <a:avLst/>
                        </a:prstGeom>
                        <a:noFill/>
                        <a:ln w="38100">
                          <a:noFill/>
                          <a:miter/>
                        </a:ln>
                      </p:spPr>
                    </p:pic>
                  </p:oleObj>
                </mc:Fallback>
              </mc:AlternateContent>
            </a:graphicData>
          </a:graphic>
        </p:graphicFrame>
      </p:grpSp>
      <p:pic>
        <p:nvPicPr>
          <p:cNvPr id="33835" name="图片 1"/>
          <p:cNvPicPr>
            <a:picLocks noChangeAspect="1"/>
          </p:cNvPicPr>
          <p:nvPr/>
        </p:nvPicPr>
        <p:blipFill>
          <a:blip r:embed="rId24"/>
          <a:stretch>
            <a:fillRect/>
          </a:stretch>
        </p:blipFill>
        <p:spPr>
          <a:xfrm>
            <a:off x="8024813" y="4933950"/>
            <a:ext cx="931862" cy="18430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blinds(horizontal)">
                                      <p:cBhvr>
                                        <p:cTn id="7" dur="500"/>
                                        <p:tgtEl>
                                          <p:spTgt spid="348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Par">
                                  <p:stCondLst>
                                    <p:cond delay="0"/>
                                  </p:stCondLst>
                                  <p:childTnLst>
                                    <p:set>
                                      <p:cBhvr>
                                        <p:cTn id="11" dur="500" fill="hold">
                                          <p:stCondLst>
                                            <p:cond delay="0"/>
                                          </p:stCondLst>
                                        </p:cTn>
                                        <p:tgtEl>
                                          <p:spTgt spid="34835"/>
                                        </p:tgtEl>
                                        <p:attrNameLst>
                                          <p:attrName>style.visibility</p:attrName>
                                        </p:attrNameLst>
                                      </p:cBhvr>
                                      <p:to>
                                        <p:strVal val="visible"/>
                                      </p:to>
                                    </p:set>
                                    <p:animEffect transition="in" filter="blinds(horizontal)">
                                      <p:cBhvr>
                                        <p:cTn id="12" dur="500"/>
                                        <p:tgtEl>
                                          <p:spTgt spid="34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98" name="Text Box 66"/>
          <p:cNvSpPr txBox="1"/>
          <p:nvPr/>
        </p:nvSpPr>
        <p:spPr>
          <a:xfrm>
            <a:off x="161925" y="144463"/>
            <a:ext cx="5160963" cy="579437"/>
          </a:xfrm>
          <a:prstGeom prst="rect">
            <a:avLst/>
          </a:prstGeom>
          <a:noFill/>
          <a:ln w="9525">
            <a:noFill/>
          </a:ln>
        </p:spPr>
        <p:txBody>
          <a:bodyPr wrap="none" anchor="t" anchorCtr="0">
            <a:spAutoFit/>
          </a:bodyPr>
          <a:p>
            <a:pPr eaLnBrk="0" hangingPunct="0"/>
            <a:r>
              <a:rPr lang="zh-CN" altLang="en-US" sz="3200" dirty="0">
                <a:solidFill>
                  <a:srgbClr val="CC0000"/>
                </a:solidFill>
                <a:latin typeface="华文行楷" panose="02010800040101010101" pitchFamily="2" charset="-122"/>
                <a:ea typeface="华文行楷" panose="02010800040101010101" pitchFamily="2" charset="-122"/>
              </a:rPr>
              <a:t>二、其他分波阵面干涉装置 </a:t>
            </a:r>
            <a:endParaRPr lang="zh-CN" altLang="en-US" sz="3200" dirty="0">
              <a:solidFill>
                <a:srgbClr val="CC0000"/>
              </a:solidFill>
              <a:latin typeface="华文行楷" panose="02010800040101010101" pitchFamily="2" charset="-122"/>
              <a:ea typeface="华文行楷" panose="02010800040101010101" pitchFamily="2" charset="-122"/>
            </a:endParaRPr>
          </a:p>
        </p:txBody>
      </p:sp>
      <p:sp>
        <p:nvSpPr>
          <p:cNvPr id="18499" name="Text Box 67"/>
          <p:cNvSpPr txBox="1"/>
          <p:nvPr/>
        </p:nvSpPr>
        <p:spPr>
          <a:xfrm>
            <a:off x="385763" y="996950"/>
            <a:ext cx="3381375" cy="519113"/>
          </a:xfrm>
          <a:prstGeom prst="rect">
            <a:avLst/>
          </a:prstGeom>
          <a:noFill/>
          <a:ln w="9525">
            <a:noFill/>
          </a:ln>
        </p:spPr>
        <p:txBody>
          <a:bodyPr anchor="t" anchorCtr="0">
            <a:spAutoFit/>
          </a:bodyPr>
          <a:p>
            <a:pPr eaLnBrk="0" hangingPunct="0"/>
            <a:r>
              <a:rPr lang="en-US" altLang="zh-CN">
                <a:solidFill>
                  <a:srgbClr val="0000FF"/>
                </a:solidFill>
                <a:latin typeface="宋体" panose="02010600030101010101" pitchFamily="2" charset="-122"/>
                <a:ea typeface="宋体" panose="02010600030101010101" pitchFamily="2" charset="-122"/>
              </a:rPr>
              <a:t>1. </a:t>
            </a:r>
            <a:r>
              <a:rPr lang="zh-CN" altLang="en-US" dirty="0">
                <a:solidFill>
                  <a:srgbClr val="0000FF"/>
                </a:solidFill>
                <a:latin typeface="宋体" panose="02010600030101010101" pitchFamily="2" charset="-122"/>
                <a:ea typeface="宋体" panose="02010600030101010101" pitchFamily="2" charset="-122"/>
              </a:rPr>
              <a:t>菲涅尔双镜</a:t>
            </a:r>
            <a:endParaRPr lang="zh-CN" altLang="en-US" dirty="0">
              <a:solidFill>
                <a:srgbClr val="0000FF"/>
              </a:solidFill>
              <a:latin typeface="宋体" panose="02010600030101010101" pitchFamily="2" charset="-122"/>
              <a:ea typeface="宋体" panose="02010600030101010101" pitchFamily="2" charset="-122"/>
            </a:endParaRPr>
          </a:p>
        </p:txBody>
      </p:sp>
      <p:grpSp>
        <p:nvGrpSpPr>
          <p:cNvPr id="2" name="Group 68"/>
          <p:cNvGrpSpPr/>
          <p:nvPr/>
        </p:nvGrpSpPr>
        <p:grpSpPr>
          <a:xfrm>
            <a:off x="915988" y="1730375"/>
            <a:ext cx="7751762" cy="4513263"/>
            <a:chOff x="370" y="1045"/>
            <a:chExt cx="4838" cy="2821"/>
          </a:xfrm>
        </p:grpSpPr>
        <p:sp>
          <p:nvSpPr>
            <p:cNvPr id="34820" name="Line 69"/>
            <p:cNvSpPr/>
            <p:nvPr/>
          </p:nvSpPr>
          <p:spPr>
            <a:xfrm flipV="1">
              <a:off x="370" y="2517"/>
              <a:ext cx="4464" cy="0"/>
            </a:xfrm>
            <a:prstGeom prst="line">
              <a:avLst/>
            </a:prstGeom>
            <a:ln w="28575" cap="flat" cmpd="sng">
              <a:solidFill>
                <a:schemeClr val="tx1"/>
              </a:solidFill>
              <a:prstDash val="dashDot"/>
              <a:round/>
              <a:headEnd type="none" w="med" len="med"/>
              <a:tailEnd type="none" w="med" len="med"/>
            </a:ln>
          </p:spPr>
        </p:sp>
        <p:sp>
          <p:nvSpPr>
            <p:cNvPr id="34821" name="Rectangle 70"/>
            <p:cNvSpPr/>
            <p:nvPr/>
          </p:nvSpPr>
          <p:spPr>
            <a:xfrm>
              <a:off x="4738" y="1173"/>
              <a:ext cx="158" cy="2640"/>
            </a:xfrm>
            <a:prstGeom prst="rect">
              <a:avLst/>
            </a:prstGeom>
            <a:gradFill rotWithShape="0">
              <a:gsLst>
                <a:gs pos="0">
                  <a:srgbClr val="CC6600"/>
                </a:gs>
                <a:gs pos="100000">
                  <a:srgbClr val="5E2F00"/>
                </a:gs>
              </a:gsLst>
              <a:lin ang="0" scaled="1"/>
              <a:tileRect/>
            </a:gra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nvGrpSpPr>
            <p:cNvPr id="34822" name="Group 71"/>
            <p:cNvGrpSpPr/>
            <p:nvPr/>
          </p:nvGrpSpPr>
          <p:grpSpPr>
            <a:xfrm>
              <a:off x="1652" y="1208"/>
              <a:ext cx="110" cy="1885"/>
              <a:chOff x="1968" y="1043"/>
              <a:chExt cx="110" cy="1885"/>
            </a:xfrm>
          </p:grpSpPr>
          <p:sp>
            <p:nvSpPr>
              <p:cNvPr id="34823" name="Rectangle 72"/>
              <p:cNvSpPr/>
              <p:nvPr/>
            </p:nvSpPr>
            <p:spPr>
              <a:xfrm rot="-1824955">
                <a:off x="1968" y="1043"/>
                <a:ext cx="110" cy="1880"/>
              </a:xfrm>
              <a:prstGeom prst="rect">
                <a:avLst/>
              </a:prstGeom>
              <a:solidFill>
                <a:srgbClr val="00FFFF"/>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4824" name="Line 73"/>
              <p:cNvSpPr/>
              <p:nvPr/>
            </p:nvSpPr>
            <p:spPr>
              <a:xfrm rot="-1795620">
                <a:off x="1977" y="1061"/>
                <a:ext cx="18" cy="1867"/>
              </a:xfrm>
              <a:prstGeom prst="line">
                <a:avLst/>
              </a:prstGeom>
              <a:ln w="88900" cap="flat" cmpd="sng">
                <a:solidFill>
                  <a:schemeClr val="bg2"/>
                </a:solidFill>
                <a:prstDash val="solid"/>
                <a:round/>
                <a:headEnd type="none" w="med" len="med"/>
                <a:tailEnd type="none" w="med" len="med"/>
              </a:ln>
            </p:spPr>
          </p:sp>
        </p:grpSp>
        <p:grpSp>
          <p:nvGrpSpPr>
            <p:cNvPr id="34825" name="Group 74"/>
            <p:cNvGrpSpPr/>
            <p:nvPr/>
          </p:nvGrpSpPr>
          <p:grpSpPr>
            <a:xfrm>
              <a:off x="1522" y="2853"/>
              <a:ext cx="1905" cy="96"/>
              <a:chOff x="1680" y="3360"/>
              <a:chExt cx="1905" cy="96"/>
            </a:xfrm>
          </p:grpSpPr>
          <p:sp>
            <p:nvSpPr>
              <p:cNvPr id="34826" name="Rectangle 75"/>
              <p:cNvSpPr/>
              <p:nvPr/>
            </p:nvSpPr>
            <p:spPr>
              <a:xfrm rot="-3363419">
                <a:off x="2589" y="2460"/>
                <a:ext cx="96" cy="1896"/>
              </a:xfrm>
              <a:prstGeom prst="rect">
                <a:avLst/>
              </a:prstGeom>
              <a:solidFill>
                <a:srgbClr val="00FFFF"/>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4827" name="Line 76"/>
              <p:cNvSpPr/>
              <p:nvPr/>
            </p:nvSpPr>
            <p:spPr>
              <a:xfrm rot="-3363419">
                <a:off x="2616" y="2498"/>
                <a:ext cx="0" cy="1872"/>
              </a:xfrm>
              <a:prstGeom prst="line">
                <a:avLst/>
              </a:prstGeom>
              <a:ln w="88900" cap="flat" cmpd="sng">
                <a:solidFill>
                  <a:schemeClr val="bg2"/>
                </a:solidFill>
                <a:prstDash val="solid"/>
                <a:round/>
                <a:headEnd type="none" w="med" len="med"/>
                <a:tailEnd type="none" w="med" len="med"/>
              </a:ln>
            </p:spPr>
          </p:sp>
        </p:grpSp>
        <p:sp>
          <p:nvSpPr>
            <p:cNvPr id="34828" name="Text Box 77"/>
            <p:cNvSpPr txBox="1"/>
            <p:nvPr/>
          </p:nvSpPr>
          <p:spPr>
            <a:xfrm>
              <a:off x="898" y="1045"/>
              <a:ext cx="399" cy="325"/>
            </a:xfrm>
            <a:prstGeom prst="rect">
              <a:avLst/>
            </a:prstGeom>
            <a:noFill/>
            <a:ln w="9525">
              <a:noFill/>
            </a:ln>
          </p:spPr>
          <p:txBody>
            <a:bodyPr wrap="none" anchor="t" anchorCtr="0">
              <a:spAutoFit/>
            </a:bodyPr>
            <a:p>
              <a:r>
                <a:rPr lang="en-US" altLang="zh-CN">
                  <a:solidFill>
                    <a:srgbClr val="0000CC"/>
                  </a:solidFill>
                  <a:latin typeface="Arial" panose="020B0604020202020204" pitchFamily="34" charset="0"/>
                  <a:ea typeface="宋体" panose="02010600030101010101" pitchFamily="2" charset="-122"/>
                </a:rPr>
                <a:t>M</a:t>
              </a:r>
              <a:r>
                <a:rPr lang="en-US" altLang="zh-CN" baseline="-25000">
                  <a:solidFill>
                    <a:srgbClr val="0000CC"/>
                  </a:solidFill>
                  <a:latin typeface="Arial" panose="020B0604020202020204" pitchFamily="34" charset="0"/>
                  <a:ea typeface="宋体" panose="02010600030101010101" pitchFamily="2" charset="-122"/>
                </a:rPr>
                <a:t>1</a:t>
              </a:r>
              <a:endParaRPr lang="en-US" altLang="zh-CN">
                <a:solidFill>
                  <a:srgbClr val="0000CC"/>
                </a:solidFill>
                <a:latin typeface="Arial" panose="020B0604020202020204" pitchFamily="34" charset="0"/>
                <a:ea typeface="宋体" panose="02010600030101010101" pitchFamily="2" charset="-122"/>
              </a:endParaRPr>
            </a:p>
          </p:txBody>
        </p:sp>
        <p:sp>
          <p:nvSpPr>
            <p:cNvPr id="34829" name="Text Box 78"/>
            <p:cNvSpPr txBox="1"/>
            <p:nvPr/>
          </p:nvSpPr>
          <p:spPr>
            <a:xfrm>
              <a:off x="2866" y="3349"/>
              <a:ext cx="399" cy="324"/>
            </a:xfrm>
            <a:prstGeom prst="rect">
              <a:avLst/>
            </a:prstGeom>
            <a:noFill/>
            <a:ln w="9525">
              <a:noFill/>
            </a:ln>
          </p:spPr>
          <p:txBody>
            <a:bodyPr wrap="none" anchor="t" anchorCtr="0">
              <a:spAutoFit/>
            </a:bodyPr>
            <a:p>
              <a:r>
                <a:rPr lang="en-US" altLang="zh-CN">
                  <a:solidFill>
                    <a:srgbClr val="0000CC"/>
                  </a:solidFill>
                  <a:latin typeface="Arial" panose="020B0604020202020204" pitchFamily="34" charset="0"/>
                  <a:ea typeface="宋体" panose="02010600030101010101" pitchFamily="2" charset="-122"/>
                </a:rPr>
                <a:t>M</a:t>
              </a:r>
              <a:r>
                <a:rPr lang="en-US" altLang="zh-CN" baseline="-25000">
                  <a:solidFill>
                    <a:srgbClr val="0000CC"/>
                  </a:solidFill>
                  <a:latin typeface="Arial" panose="020B0604020202020204" pitchFamily="34" charset="0"/>
                  <a:ea typeface="宋体" panose="02010600030101010101" pitchFamily="2" charset="-122"/>
                </a:rPr>
                <a:t>2</a:t>
              </a:r>
              <a:endParaRPr lang="en-US" altLang="zh-CN">
                <a:solidFill>
                  <a:srgbClr val="0000CC"/>
                </a:solidFill>
                <a:latin typeface="Arial" panose="020B0604020202020204" pitchFamily="34" charset="0"/>
                <a:ea typeface="宋体" panose="02010600030101010101" pitchFamily="2" charset="-122"/>
              </a:endParaRPr>
            </a:p>
          </p:txBody>
        </p:sp>
        <p:sp>
          <p:nvSpPr>
            <p:cNvPr id="34830" name="Text Box 79"/>
            <p:cNvSpPr txBox="1"/>
            <p:nvPr/>
          </p:nvSpPr>
          <p:spPr>
            <a:xfrm>
              <a:off x="1666" y="2565"/>
              <a:ext cx="254" cy="325"/>
            </a:xfrm>
            <a:prstGeom prst="rect">
              <a:avLst/>
            </a:prstGeom>
            <a:noFill/>
            <a:ln w="9525">
              <a:noFill/>
            </a:ln>
          </p:spPr>
          <p:txBody>
            <a:bodyPr anchor="t" anchorCtr="0">
              <a:spAutoFit/>
            </a:bodyPr>
            <a:p>
              <a:r>
                <a:rPr lang="en-US" altLang="zh-CN">
                  <a:solidFill>
                    <a:srgbClr val="0000CC"/>
                  </a:solidFill>
                  <a:latin typeface="Arial" panose="020B0604020202020204" pitchFamily="34" charset="0"/>
                  <a:ea typeface="宋体" panose="02010600030101010101" pitchFamily="2" charset="-122"/>
                </a:rPr>
                <a:t>C</a:t>
              </a:r>
              <a:endParaRPr lang="en-US" altLang="zh-CN">
                <a:solidFill>
                  <a:srgbClr val="0000CC"/>
                </a:solidFill>
                <a:latin typeface="Arial" panose="020B0604020202020204" pitchFamily="34" charset="0"/>
                <a:ea typeface="宋体" panose="02010600030101010101" pitchFamily="2" charset="-122"/>
              </a:endParaRPr>
            </a:p>
          </p:txBody>
        </p:sp>
        <p:sp>
          <p:nvSpPr>
            <p:cNvPr id="34831" name="Text Box 80"/>
            <p:cNvSpPr txBox="1"/>
            <p:nvPr/>
          </p:nvSpPr>
          <p:spPr>
            <a:xfrm>
              <a:off x="4498" y="3541"/>
              <a:ext cx="263" cy="325"/>
            </a:xfrm>
            <a:prstGeom prst="rect">
              <a:avLst/>
            </a:prstGeom>
            <a:noFill/>
            <a:ln w="9525">
              <a:noFill/>
            </a:ln>
          </p:spPr>
          <p:txBody>
            <a:bodyPr wrap="none" anchor="t" anchorCtr="0">
              <a:spAutoFit/>
            </a:bodyPr>
            <a:p>
              <a:r>
                <a:rPr lang="en-US" altLang="zh-CN">
                  <a:solidFill>
                    <a:srgbClr val="0000CC"/>
                  </a:solidFill>
                  <a:latin typeface="Arial" panose="020B0604020202020204" pitchFamily="34" charset="0"/>
                  <a:ea typeface="宋体" panose="02010600030101010101" pitchFamily="2" charset="-122"/>
                </a:rPr>
                <a:t>E</a:t>
              </a:r>
              <a:endParaRPr lang="en-US" altLang="zh-CN">
                <a:solidFill>
                  <a:srgbClr val="0000CC"/>
                </a:solidFill>
                <a:latin typeface="Arial" panose="020B0604020202020204" pitchFamily="34" charset="0"/>
                <a:ea typeface="宋体" panose="02010600030101010101" pitchFamily="2" charset="-122"/>
              </a:endParaRPr>
            </a:p>
          </p:txBody>
        </p:sp>
        <p:sp>
          <p:nvSpPr>
            <p:cNvPr id="34832" name="Text Box 81"/>
            <p:cNvSpPr txBox="1"/>
            <p:nvPr/>
          </p:nvSpPr>
          <p:spPr>
            <a:xfrm>
              <a:off x="4882" y="2293"/>
              <a:ext cx="326" cy="325"/>
            </a:xfrm>
            <a:prstGeom prst="rect">
              <a:avLst/>
            </a:prstGeom>
            <a:noFill/>
            <a:ln w="9525">
              <a:noFill/>
            </a:ln>
          </p:spPr>
          <p:txBody>
            <a:bodyPr wrap="none" anchor="t" anchorCtr="0">
              <a:spAutoFit/>
            </a:bodyPr>
            <a:p>
              <a:r>
                <a:rPr lang="en-US" altLang="zh-CN">
                  <a:solidFill>
                    <a:srgbClr val="0000CC"/>
                  </a:solidFill>
                  <a:latin typeface="Arial" panose="020B0604020202020204" pitchFamily="34" charset="0"/>
                  <a:ea typeface="宋体" panose="02010600030101010101" pitchFamily="2" charset="-122"/>
                </a:rPr>
                <a:t>P</a:t>
              </a:r>
              <a:r>
                <a:rPr lang="en-US" altLang="zh-CN" baseline="-25000">
                  <a:solidFill>
                    <a:srgbClr val="0000CC"/>
                  </a:solidFill>
                  <a:latin typeface="Arial" panose="020B0604020202020204" pitchFamily="34" charset="0"/>
                  <a:ea typeface="宋体" panose="02010600030101010101" pitchFamily="2" charset="-122"/>
                </a:rPr>
                <a:t>0</a:t>
              </a:r>
              <a:endParaRPr lang="en-US" altLang="zh-CN">
                <a:solidFill>
                  <a:srgbClr val="0000CC"/>
                </a:solidFill>
                <a:latin typeface="Arial" panose="020B0604020202020204" pitchFamily="34" charset="0"/>
                <a:ea typeface="宋体" panose="02010600030101010101" pitchFamily="2" charset="-122"/>
              </a:endParaRPr>
            </a:p>
          </p:txBody>
        </p:sp>
      </p:grpSp>
      <p:grpSp>
        <p:nvGrpSpPr>
          <p:cNvPr id="5" name="Group 82"/>
          <p:cNvGrpSpPr/>
          <p:nvPr/>
        </p:nvGrpSpPr>
        <p:grpSpPr>
          <a:xfrm>
            <a:off x="3506788" y="1681163"/>
            <a:ext cx="612775" cy="519112"/>
            <a:chOff x="2208" y="880"/>
            <a:chExt cx="383" cy="325"/>
          </a:xfrm>
        </p:grpSpPr>
        <p:sp>
          <p:nvSpPr>
            <p:cNvPr id="34834" name="AutoShape 83"/>
            <p:cNvSpPr/>
            <p:nvPr/>
          </p:nvSpPr>
          <p:spPr>
            <a:xfrm>
              <a:off x="2208" y="960"/>
              <a:ext cx="144" cy="144"/>
            </a:xfrm>
            <a:prstGeom prst="star8">
              <a:avLst>
                <a:gd name="adj" fmla="val 2431"/>
              </a:avLst>
            </a:prstGeom>
            <a:solidFill>
              <a:srgbClr val="FF00FF"/>
            </a:solidFill>
            <a:ln w="9525" cap="flat" cmpd="sng">
              <a:solidFill>
                <a:srgbClr val="FF00FF"/>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4835" name="Text Box 84"/>
            <p:cNvSpPr txBox="1"/>
            <p:nvPr/>
          </p:nvSpPr>
          <p:spPr>
            <a:xfrm>
              <a:off x="2352" y="880"/>
              <a:ext cx="239" cy="325"/>
            </a:xfrm>
            <a:prstGeom prst="rect">
              <a:avLst/>
            </a:prstGeom>
            <a:noFill/>
            <a:ln w="9525">
              <a:noFill/>
            </a:ln>
          </p:spPr>
          <p:txBody>
            <a:bodyPr wrap="none" anchor="t" anchorCtr="0">
              <a:spAutoFit/>
            </a:bodyPr>
            <a:p>
              <a:pPr eaLnBrk="0" hangingPunct="0"/>
              <a:r>
                <a:rPr lang="en-US" altLang="zh-CN">
                  <a:solidFill>
                    <a:srgbClr val="FF00FF"/>
                  </a:solidFill>
                  <a:latin typeface="Arial" panose="020B0604020202020204" pitchFamily="34" charset="0"/>
                  <a:ea typeface="宋体" panose="02010600030101010101" pitchFamily="2" charset="-122"/>
                </a:rPr>
                <a:t>S</a:t>
              </a:r>
              <a:endParaRPr lang="en-US" altLang="zh-CN">
                <a:solidFill>
                  <a:srgbClr val="FF00FF"/>
                </a:solidFill>
                <a:latin typeface="Arial" panose="020B0604020202020204" pitchFamily="34" charset="0"/>
                <a:ea typeface="宋体" panose="02010600030101010101" pitchFamily="2" charset="-122"/>
              </a:endParaRPr>
            </a:p>
          </p:txBody>
        </p:sp>
      </p:grpSp>
      <p:sp>
        <p:nvSpPr>
          <p:cNvPr id="18517" name="Line 85"/>
          <p:cNvSpPr/>
          <p:nvPr/>
        </p:nvSpPr>
        <p:spPr>
          <a:xfrm flipH="1">
            <a:off x="2897188" y="1954213"/>
            <a:ext cx="768350" cy="1152525"/>
          </a:xfrm>
          <a:prstGeom prst="line">
            <a:avLst/>
          </a:prstGeom>
          <a:ln w="28575" cap="flat" cmpd="sng">
            <a:solidFill>
              <a:srgbClr val="FF00FF"/>
            </a:solidFill>
            <a:prstDash val="solid"/>
            <a:round/>
            <a:headEnd type="none" w="med" len="med"/>
            <a:tailEnd type="triangle" w="med" len="med"/>
          </a:ln>
        </p:spPr>
      </p:sp>
      <p:sp>
        <p:nvSpPr>
          <p:cNvPr id="18518" name="Line 86"/>
          <p:cNvSpPr/>
          <p:nvPr/>
        </p:nvSpPr>
        <p:spPr>
          <a:xfrm flipV="1">
            <a:off x="2973388" y="2722563"/>
            <a:ext cx="4922837" cy="384175"/>
          </a:xfrm>
          <a:prstGeom prst="line">
            <a:avLst/>
          </a:prstGeom>
          <a:ln w="28575" cap="flat" cmpd="sng">
            <a:solidFill>
              <a:srgbClr val="FF00FF"/>
            </a:solidFill>
            <a:prstDash val="solid"/>
            <a:round/>
            <a:headEnd type="none" w="med" len="med"/>
            <a:tailEnd type="triangle" w="med" len="med"/>
          </a:ln>
        </p:spPr>
      </p:sp>
      <p:sp>
        <p:nvSpPr>
          <p:cNvPr id="18519" name="Line 87"/>
          <p:cNvSpPr/>
          <p:nvPr/>
        </p:nvSpPr>
        <p:spPr>
          <a:xfrm>
            <a:off x="3659188" y="1862138"/>
            <a:ext cx="1230312" cy="3225800"/>
          </a:xfrm>
          <a:prstGeom prst="line">
            <a:avLst/>
          </a:prstGeom>
          <a:ln w="28575" cap="flat" cmpd="sng">
            <a:solidFill>
              <a:srgbClr val="FF00FF"/>
            </a:solidFill>
            <a:prstDash val="solid"/>
            <a:round/>
            <a:headEnd type="none" w="med" len="med"/>
            <a:tailEnd type="triangle" w="med" len="med"/>
          </a:ln>
        </p:spPr>
      </p:sp>
      <p:sp>
        <p:nvSpPr>
          <p:cNvPr id="18520" name="Line 88"/>
          <p:cNvSpPr/>
          <p:nvPr/>
        </p:nvSpPr>
        <p:spPr>
          <a:xfrm>
            <a:off x="4878388" y="5099050"/>
            <a:ext cx="3076575" cy="141288"/>
          </a:xfrm>
          <a:prstGeom prst="line">
            <a:avLst/>
          </a:prstGeom>
          <a:ln w="28575" cap="flat" cmpd="sng">
            <a:solidFill>
              <a:srgbClr val="FF00FF"/>
            </a:solidFill>
            <a:prstDash val="solid"/>
            <a:round/>
            <a:headEnd type="none" w="med" len="med"/>
            <a:tailEnd type="triangle" w="med" len="med"/>
          </a:ln>
        </p:spPr>
      </p:sp>
      <p:sp>
        <p:nvSpPr>
          <p:cNvPr id="18521" name="Line 89"/>
          <p:cNvSpPr/>
          <p:nvPr/>
        </p:nvSpPr>
        <p:spPr>
          <a:xfrm flipH="1">
            <a:off x="3430588" y="1947863"/>
            <a:ext cx="230187" cy="2149475"/>
          </a:xfrm>
          <a:prstGeom prst="line">
            <a:avLst/>
          </a:prstGeom>
          <a:ln w="38100" cap="flat" cmpd="sng">
            <a:solidFill>
              <a:srgbClr val="FF00FF"/>
            </a:solidFill>
            <a:prstDash val="solid"/>
            <a:round/>
            <a:headEnd type="none" w="med" len="med"/>
            <a:tailEnd type="triangle" w="med" len="med"/>
          </a:ln>
        </p:spPr>
      </p:sp>
      <p:grpSp>
        <p:nvGrpSpPr>
          <p:cNvPr id="6" name="Group 90"/>
          <p:cNvGrpSpPr/>
          <p:nvPr/>
        </p:nvGrpSpPr>
        <p:grpSpPr>
          <a:xfrm>
            <a:off x="3430588" y="2471738"/>
            <a:ext cx="4538662" cy="3225800"/>
            <a:chOff x="2160" y="1392"/>
            <a:chExt cx="2832" cy="2016"/>
          </a:xfrm>
        </p:grpSpPr>
        <p:sp>
          <p:nvSpPr>
            <p:cNvPr id="34842" name="Line 91"/>
            <p:cNvSpPr/>
            <p:nvPr/>
          </p:nvSpPr>
          <p:spPr>
            <a:xfrm flipV="1">
              <a:off x="2160" y="1392"/>
              <a:ext cx="2784" cy="1008"/>
            </a:xfrm>
            <a:prstGeom prst="line">
              <a:avLst/>
            </a:prstGeom>
            <a:ln w="28575" cap="flat" cmpd="sng">
              <a:solidFill>
                <a:srgbClr val="FF00FF"/>
              </a:solidFill>
              <a:prstDash val="solid"/>
              <a:round/>
              <a:headEnd type="none" w="med" len="med"/>
              <a:tailEnd type="triangle" w="med" len="med"/>
            </a:ln>
          </p:spPr>
        </p:sp>
        <p:sp>
          <p:nvSpPr>
            <p:cNvPr id="34843" name="Line 92"/>
            <p:cNvSpPr/>
            <p:nvPr/>
          </p:nvSpPr>
          <p:spPr>
            <a:xfrm>
              <a:off x="2208" y="2400"/>
              <a:ext cx="2784" cy="1008"/>
            </a:xfrm>
            <a:prstGeom prst="line">
              <a:avLst/>
            </a:prstGeom>
            <a:ln w="28575" cap="flat" cmpd="sng">
              <a:solidFill>
                <a:srgbClr val="FF00FF"/>
              </a:solidFill>
              <a:prstDash val="solid"/>
              <a:round/>
              <a:headEnd type="none" w="med" len="med"/>
              <a:tailEnd type="triangle" w="med" len="med"/>
            </a:ln>
          </p:spPr>
        </p:sp>
      </p:grpSp>
      <p:sp>
        <p:nvSpPr>
          <p:cNvPr id="18525" name="Freeform 93"/>
          <p:cNvSpPr/>
          <p:nvPr/>
        </p:nvSpPr>
        <p:spPr>
          <a:xfrm>
            <a:off x="3505200" y="2544763"/>
            <a:ext cx="4381500" cy="3060700"/>
          </a:xfrm>
          <a:custGeom>
            <a:avLst/>
            <a:gdLst/>
            <a:ahLst/>
            <a:cxnLst>
              <a:cxn ang="0">
                <a:pos x="2147483647" y="0"/>
              </a:cxn>
              <a:cxn ang="0">
                <a:pos x="2147483647" y="2147483647"/>
              </a:cxn>
              <a:cxn ang="0">
                <a:pos x="0" y="2147483647"/>
              </a:cxn>
              <a:cxn ang="0">
                <a:pos x="2147483647" y="0"/>
              </a:cxn>
            </a:cxnLst>
            <a:pathLst>
              <a:path w="2734" h="1913">
                <a:moveTo>
                  <a:pt x="2723" y="0"/>
                </a:moveTo>
                <a:lnTo>
                  <a:pt x="2734" y="1913"/>
                </a:lnTo>
                <a:lnTo>
                  <a:pt x="0" y="959"/>
                </a:lnTo>
                <a:lnTo>
                  <a:pt x="2723" y="0"/>
                </a:lnTo>
                <a:close/>
              </a:path>
            </a:pathLst>
          </a:custGeom>
          <a:solidFill>
            <a:schemeClr val="accent1">
              <a:alpha val="50194"/>
            </a:schemeClr>
          </a:solidFill>
          <a:ln w="9525" cap="flat" cmpd="sng">
            <a:solidFill>
              <a:schemeClr val="tx1"/>
            </a:solidFill>
            <a:prstDash val="solid"/>
            <a:round/>
            <a:headEnd type="none" w="med" len="med"/>
            <a:tailEnd type="none" w="med" len="med"/>
          </a:ln>
        </p:spPr>
        <p:txBody>
          <a:bodyPr/>
          <a:p>
            <a:endParaRPr lang="zh-CN" altLang="en-US"/>
          </a:p>
        </p:txBody>
      </p:sp>
      <p:sp>
        <p:nvSpPr>
          <p:cNvPr id="18526" name="Line 94"/>
          <p:cNvSpPr/>
          <p:nvPr/>
        </p:nvSpPr>
        <p:spPr>
          <a:xfrm flipV="1">
            <a:off x="1296988" y="1954213"/>
            <a:ext cx="2384425" cy="1304925"/>
          </a:xfrm>
          <a:prstGeom prst="line">
            <a:avLst/>
          </a:prstGeom>
          <a:ln w="9525" cap="flat" cmpd="sng">
            <a:solidFill>
              <a:schemeClr val="hlink"/>
            </a:solidFill>
            <a:prstDash val="dash"/>
            <a:round/>
            <a:headEnd type="none" w="med" len="med"/>
            <a:tailEnd type="none" w="med" len="med"/>
          </a:ln>
        </p:spPr>
      </p:sp>
      <p:grpSp>
        <p:nvGrpSpPr>
          <p:cNvPr id="7" name="Group 95"/>
          <p:cNvGrpSpPr/>
          <p:nvPr/>
        </p:nvGrpSpPr>
        <p:grpSpPr>
          <a:xfrm>
            <a:off x="763588" y="2976563"/>
            <a:ext cx="615950" cy="519112"/>
            <a:chOff x="480" y="1696"/>
            <a:chExt cx="384" cy="325"/>
          </a:xfrm>
        </p:grpSpPr>
        <p:sp>
          <p:nvSpPr>
            <p:cNvPr id="34847" name="AutoShape 96"/>
            <p:cNvSpPr/>
            <p:nvPr/>
          </p:nvSpPr>
          <p:spPr>
            <a:xfrm>
              <a:off x="720" y="1824"/>
              <a:ext cx="144" cy="144"/>
            </a:xfrm>
            <a:prstGeom prst="star8">
              <a:avLst>
                <a:gd name="adj" fmla="val 2431"/>
              </a:avLst>
            </a:prstGeom>
            <a:solidFill>
              <a:srgbClr val="FF00FF"/>
            </a:solidFill>
            <a:ln w="9525" cap="flat" cmpd="sng">
              <a:solidFill>
                <a:srgbClr val="FF00FF"/>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4848" name="Text Box 97"/>
            <p:cNvSpPr txBox="1"/>
            <p:nvPr/>
          </p:nvSpPr>
          <p:spPr>
            <a:xfrm>
              <a:off x="480" y="1696"/>
              <a:ext cx="314" cy="325"/>
            </a:xfrm>
            <a:prstGeom prst="rect">
              <a:avLst/>
            </a:prstGeom>
            <a:noFill/>
            <a:ln w="9525">
              <a:noFill/>
            </a:ln>
          </p:spPr>
          <p:txBody>
            <a:bodyPr wrap="none" anchor="t" anchorCtr="0">
              <a:spAutoFit/>
            </a:bodyPr>
            <a:p>
              <a:pPr eaLnBrk="0" hangingPunct="0"/>
              <a:r>
                <a:rPr lang="en-US" altLang="zh-CN">
                  <a:solidFill>
                    <a:srgbClr val="FF00FF"/>
                  </a:solidFill>
                  <a:latin typeface="Arial" panose="020B0604020202020204" pitchFamily="34" charset="0"/>
                  <a:ea typeface="宋体" panose="02010600030101010101" pitchFamily="2" charset="-122"/>
                </a:rPr>
                <a:t>S</a:t>
              </a:r>
              <a:r>
                <a:rPr lang="en-US" altLang="zh-CN" baseline="-25000">
                  <a:solidFill>
                    <a:srgbClr val="FF00FF"/>
                  </a:solidFill>
                  <a:latin typeface="Arial" panose="020B0604020202020204" pitchFamily="34" charset="0"/>
                  <a:ea typeface="宋体" panose="02010600030101010101" pitchFamily="2" charset="-122"/>
                </a:rPr>
                <a:t>1</a:t>
              </a:r>
              <a:endParaRPr lang="en-US" altLang="zh-CN">
                <a:solidFill>
                  <a:srgbClr val="FF00FF"/>
                </a:solidFill>
                <a:latin typeface="Arial" panose="020B0604020202020204" pitchFamily="34" charset="0"/>
                <a:ea typeface="宋体" panose="02010600030101010101" pitchFamily="2" charset="-122"/>
              </a:endParaRPr>
            </a:p>
          </p:txBody>
        </p:sp>
      </p:grpSp>
      <p:sp>
        <p:nvSpPr>
          <p:cNvPr id="18530" name="Line 98"/>
          <p:cNvSpPr/>
          <p:nvPr/>
        </p:nvSpPr>
        <p:spPr>
          <a:xfrm flipV="1">
            <a:off x="1220788" y="1863725"/>
            <a:ext cx="2460625" cy="3071813"/>
          </a:xfrm>
          <a:prstGeom prst="line">
            <a:avLst/>
          </a:prstGeom>
          <a:ln w="9525" cap="flat" cmpd="sng">
            <a:solidFill>
              <a:schemeClr val="hlink"/>
            </a:solidFill>
            <a:prstDash val="dash"/>
            <a:round/>
            <a:headEnd type="none" w="med" len="med"/>
            <a:tailEnd type="none" w="med" len="med"/>
          </a:ln>
        </p:spPr>
      </p:sp>
      <p:grpSp>
        <p:nvGrpSpPr>
          <p:cNvPr id="8" name="Group 99"/>
          <p:cNvGrpSpPr/>
          <p:nvPr/>
        </p:nvGrpSpPr>
        <p:grpSpPr>
          <a:xfrm>
            <a:off x="841375" y="4338638"/>
            <a:ext cx="536575" cy="673100"/>
            <a:chOff x="529" y="2555"/>
            <a:chExt cx="335" cy="421"/>
          </a:xfrm>
        </p:grpSpPr>
        <p:sp>
          <p:nvSpPr>
            <p:cNvPr id="34851" name="AutoShape 100"/>
            <p:cNvSpPr/>
            <p:nvPr/>
          </p:nvSpPr>
          <p:spPr>
            <a:xfrm>
              <a:off x="720" y="2832"/>
              <a:ext cx="144" cy="144"/>
            </a:xfrm>
            <a:prstGeom prst="star8">
              <a:avLst>
                <a:gd name="adj" fmla="val 2431"/>
              </a:avLst>
            </a:prstGeom>
            <a:solidFill>
              <a:srgbClr val="FF00FF"/>
            </a:solidFill>
            <a:ln w="9525" cap="flat" cmpd="sng">
              <a:solidFill>
                <a:srgbClr val="FF00FF"/>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4852" name="Text Box 101"/>
            <p:cNvSpPr txBox="1"/>
            <p:nvPr/>
          </p:nvSpPr>
          <p:spPr>
            <a:xfrm>
              <a:off x="529" y="2555"/>
              <a:ext cx="314" cy="325"/>
            </a:xfrm>
            <a:prstGeom prst="rect">
              <a:avLst/>
            </a:prstGeom>
            <a:noFill/>
            <a:ln w="9525">
              <a:noFill/>
            </a:ln>
          </p:spPr>
          <p:txBody>
            <a:bodyPr wrap="none" anchor="t" anchorCtr="0">
              <a:spAutoFit/>
            </a:bodyPr>
            <a:p>
              <a:pPr eaLnBrk="0" hangingPunct="0"/>
              <a:r>
                <a:rPr lang="en-US" altLang="zh-CN">
                  <a:solidFill>
                    <a:srgbClr val="FF00FF"/>
                  </a:solidFill>
                  <a:latin typeface="Arial" panose="020B0604020202020204" pitchFamily="34" charset="0"/>
                  <a:ea typeface="宋体" panose="02010600030101010101" pitchFamily="2" charset="-122"/>
                </a:rPr>
                <a:t>S</a:t>
              </a:r>
              <a:r>
                <a:rPr lang="en-US" altLang="zh-CN" baseline="-25000">
                  <a:solidFill>
                    <a:srgbClr val="FF00FF"/>
                  </a:solidFill>
                  <a:latin typeface="Arial" panose="020B0604020202020204" pitchFamily="34" charset="0"/>
                  <a:ea typeface="宋体" panose="02010600030101010101" pitchFamily="2" charset="-122"/>
                </a:rPr>
                <a:t>2</a:t>
              </a:r>
              <a:endParaRPr lang="en-US" altLang="zh-CN">
                <a:solidFill>
                  <a:srgbClr val="FF00FF"/>
                </a:solidFill>
                <a:latin typeface="Arial" panose="020B0604020202020204" pitchFamily="34" charset="0"/>
                <a:ea typeface="宋体" panose="02010600030101010101" pitchFamily="2" charset="-122"/>
              </a:endParaRPr>
            </a:p>
          </p:txBody>
        </p:sp>
      </p:grpSp>
      <p:sp>
        <p:nvSpPr>
          <p:cNvPr id="18534" name="Line 102"/>
          <p:cNvSpPr/>
          <p:nvPr/>
        </p:nvSpPr>
        <p:spPr>
          <a:xfrm>
            <a:off x="1296988" y="3246438"/>
            <a:ext cx="1587" cy="1689100"/>
          </a:xfrm>
          <a:prstGeom prst="line">
            <a:avLst/>
          </a:prstGeom>
          <a:ln w="38100" cap="flat" cmpd="sng">
            <a:solidFill>
              <a:srgbClr val="0000CC"/>
            </a:solidFill>
            <a:prstDash val="sysDot"/>
            <a:round/>
            <a:headEnd type="none" w="med" len="med"/>
            <a:tailEnd type="none" w="med" len="med"/>
          </a:ln>
        </p:spPr>
      </p:sp>
      <p:sp>
        <p:nvSpPr>
          <p:cNvPr id="18535" name="Line 103"/>
          <p:cNvSpPr/>
          <p:nvPr/>
        </p:nvSpPr>
        <p:spPr>
          <a:xfrm flipH="1">
            <a:off x="1296988" y="3105150"/>
            <a:ext cx="1538287" cy="153988"/>
          </a:xfrm>
          <a:prstGeom prst="line">
            <a:avLst/>
          </a:prstGeom>
          <a:ln w="28575" cap="flat" cmpd="sng">
            <a:solidFill>
              <a:srgbClr val="FF00FF"/>
            </a:solidFill>
            <a:prstDash val="dash"/>
            <a:round/>
            <a:headEnd type="none" w="med" len="med"/>
            <a:tailEnd type="none" w="med" len="med"/>
          </a:ln>
        </p:spPr>
      </p:sp>
      <p:sp>
        <p:nvSpPr>
          <p:cNvPr id="18536" name="Line 104"/>
          <p:cNvSpPr/>
          <p:nvPr/>
        </p:nvSpPr>
        <p:spPr>
          <a:xfrm flipH="1" flipV="1">
            <a:off x="1296988" y="4933950"/>
            <a:ext cx="3614737" cy="153988"/>
          </a:xfrm>
          <a:prstGeom prst="line">
            <a:avLst/>
          </a:prstGeom>
          <a:ln w="28575" cap="flat" cmpd="sng">
            <a:solidFill>
              <a:srgbClr val="FF00FF"/>
            </a:solidFill>
            <a:prstDash val="dash"/>
            <a:round/>
            <a:headEnd type="none" w="med" len="med"/>
            <a:tailEnd type="none" w="med" len="med"/>
          </a:ln>
        </p:spPr>
      </p:sp>
      <p:sp>
        <p:nvSpPr>
          <p:cNvPr id="18537" name="Line 105"/>
          <p:cNvSpPr/>
          <p:nvPr/>
        </p:nvSpPr>
        <p:spPr>
          <a:xfrm>
            <a:off x="1296988" y="3328988"/>
            <a:ext cx="2076450" cy="739775"/>
          </a:xfrm>
          <a:prstGeom prst="line">
            <a:avLst/>
          </a:prstGeom>
          <a:ln w="28575" cap="flat" cmpd="sng">
            <a:solidFill>
              <a:srgbClr val="FF00FF"/>
            </a:solidFill>
            <a:prstDash val="dash"/>
            <a:round/>
            <a:headEnd type="none" w="med" len="med"/>
            <a:tailEnd type="none" w="med" len="med"/>
          </a:ln>
        </p:spPr>
      </p:sp>
      <p:sp>
        <p:nvSpPr>
          <p:cNvPr id="18538" name="Line 106"/>
          <p:cNvSpPr/>
          <p:nvPr/>
        </p:nvSpPr>
        <p:spPr>
          <a:xfrm flipV="1">
            <a:off x="1296988" y="4119563"/>
            <a:ext cx="2076450" cy="739775"/>
          </a:xfrm>
          <a:prstGeom prst="line">
            <a:avLst/>
          </a:prstGeom>
          <a:ln w="28575" cap="flat" cmpd="sng">
            <a:solidFill>
              <a:srgbClr val="FF00FF"/>
            </a:solidFill>
            <a:prstDash val="dash"/>
            <a:round/>
            <a:headEnd type="none" w="med" len="med"/>
            <a:tailEnd type="none" w="med" len="med"/>
          </a:ln>
        </p:spPr>
      </p:sp>
      <p:grpSp>
        <p:nvGrpSpPr>
          <p:cNvPr id="9" name="Group 124"/>
          <p:cNvGrpSpPr/>
          <p:nvPr/>
        </p:nvGrpSpPr>
        <p:grpSpPr>
          <a:xfrm>
            <a:off x="1228725" y="2919413"/>
            <a:ext cx="6905625" cy="1984375"/>
            <a:chOff x="567" y="1782"/>
            <a:chExt cx="4310" cy="1240"/>
          </a:xfrm>
        </p:grpSpPr>
        <p:grpSp>
          <p:nvGrpSpPr>
            <p:cNvPr id="34859" name="Group 125"/>
            <p:cNvGrpSpPr/>
            <p:nvPr/>
          </p:nvGrpSpPr>
          <p:grpSpPr>
            <a:xfrm>
              <a:off x="4468" y="1782"/>
              <a:ext cx="409" cy="324"/>
              <a:chOff x="3560" y="739"/>
              <a:chExt cx="409" cy="324"/>
            </a:xfrm>
          </p:grpSpPr>
          <p:sp>
            <p:nvSpPr>
              <p:cNvPr id="34860" name="Oval 126"/>
              <p:cNvSpPr/>
              <p:nvPr/>
            </p:nvSpPr>
            <p:spPr>
              <a:xfrm>
                <a:off x="3833" y="799"/>
                <a:ext cx="136" cy="136"/>
              </a:xfrm>
              <a:prstGeom prst="ellipse">
                <a:avLst/>
              </a:prstGeom>
              <a:solidFill>
                <a:srgbClr val="99FF99"/>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4861" name="Text Box 127"/>
              <p:cNvSpPr txBox="1"/>
              <p:nvPr/>
            </p:nvSpPr>
            <p:spPr>
              <a:xfrm>
                <a:off x="3560" y="739"/>
                <a:ext cx="239" cy="324"/>
              </a:xfrm>
              <a:prstGeom prst="rect">
                <a:avLst/>
              </a:prstGeom>
              <a:noFill/>
              <a:ln w="9525">
                <a:noFill/>
              </a:ln>
            </p:spPr>
            <p:txBody>
              <a:bodyPr wrap="none" anchor="t" anchorCtr="0">
                <a:spAutoFit/>
              </a:bodyPr>
              <a:p>
                <a:r>
                  <a:rPr lang="en-US" altLang="zh-CN">
                    <a:latin typeface="Arial" panose="020B0604020202020204" pitchFamily="34" charset="0"/>
                    <a:ea typeface="宋体" panose="02010600030101010101" pitchFamily="2" charset="-122"/>
                  </a:rPr>
                  <a:t>p</a:t>
                </a:r>
                <a:endParaRPr lang="en-US" altLang="zh-CN">
                  <a:latin typeface="Arial" panose="020B0604020202020204" pitchFamily="34" charset="0"/>
                  <a:ea typeface="宋体" panose="02010600030101010101" pitchFamily="2" charset="-122"/>
                </a:endParaRPr>
              </a:p>
            </p:txBody>
          </p:sp>
        </p:grpSp>
        <p:grpSp>
          <p:nvGrpSpPr>
            <p:cNvPr id="34862" name="Group 128"/>
            <p:cNvGrpSpPr/>
            <p:nvPr/>
          </p:nvGrpSpPr>
          <p:grpSpPr>
            <a:xfrm>
              <a:off x="567" y="1888"/>
              <a:ext cx="4218" cy="1134"/>
              <a:chOff x="567" y="1888"/>
              <a:chExt cx="4218" cy="1134"/>
            </a:xfrm>
          </p:grpSpPr>
          <p:sp>
            <p:nvSpPr>
              <p:cNvPr id="34863" name="Line 129"/>
              <p:cNvSpPr/>
              <p:nvPr/>
            </p:nvSpPr>
            <p:spPr>
              <a:xfrm flipV="1">
                <a:off x="567" y="1888"/>
                <a:ext cx="4173" cy="91"/>
              </a:xfrm>
              <a:prstGeom prst="line">
                <a:avLst/>
              </a:prstGeom>
              <a:ln w="9525" cap="flat" cmpd="sng">
                <a:solidFill>
                  <a:srgbClr val="3333FF"/>
                </a:solidFill>
                <a:prstDash val="solid"/>
                <a:round/>
                <a:headEnd type="none" w="med" len="med"/>
                <a:tailEnd type="triangle" w="med" len="med"/>
              </a:ln>
            </p:spPr>
          </p:sp>
          <p:sp>
            <p:nvSpPr>
              <p:cNvPr id="34864" name="Line 130"/>
              <p:cNvSpPr/>
              <p:nvPr/>
            </p:nvSpPr>
            <p:spPr>
              <a:xfrm flipV="1">
                <a:off x="567" y="1888"/>
                <a:ext cx="4218" cy="1134"/>
              </a:xfrm>
              <a:prstGeom prst="line">
                <a:avLst/>
              </a:prstGeom>
              <a:ln w="9525" cap="flat" cmpd="sng">
                <a:solidFill>
                  <a:srgbClr val="3333FF"/>
                </a:solidFill>
                <a:prstDash val="solid"/>
                <a:round/>
                <a:headEnd type="none" w="med" len="med"/>
                <a:tailEnd type="triangle" w="med" len="med"/>
              </a:ln>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98"/>
                                        </p:tgtEl>
                                        <p:attrNameLst>
                                          <p:attrName>style.visibility</p:attrName>
                                        </p:attrNameLst>
                                      </p:cBhvr>
                                      <p:to>
                                        <p:strVal val="visible"/>
                                      </p:to>
                                    </p:set>
                                    <p:animEffect transition="in" filter="wipe(left)">
                                      <p:cBhvr>
                                        <p:cTn id="7" dur="500"/>
                                        <p:tgtEl>
                                          <p:spTgt spid="184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99"/>
                                        </p:tgtEl>
                                        <p:attrNameLst>
                                          <p:attrName>style.visibility</p:attrName>
                                        </p:attrNameLst>
                                      </p:cBhvr>
                                      <p:to>
                                        <p:strVal val="visible"/>
                                      </p:to>
                                    </p:set>
                                    <p:animEffect transition="in" filter="wipe(left)">
                                      <p:cBhvr>
                                        <p:cTn id="12" dur="500"/>
                                        <p:tgtEl>
                                          <p:spTgt spid="18499"/>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000000"/>
                                          </p:val>
                                        </p:tav>
                                        <p:tav tm="100000">
                                          <p:val>
                                            <p:strVal val="#ppt_w"/>
                                          </p:val>
                                        </p:tav>
                                      </p:tavLst>
                                    </p:anim>
                                    <p:anim calcmode="lin" valueType="num">
                                      <p:cBhvr>
                                        <p:cTn id="1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28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strVal val="4/3*#ppt_w"/>
                                          </p:val>
                                        </p:tav>
                                        <p:tav tm="100000">
                                          <p:val>
                                            <p:strVal val="#ppt_w"/>
                                          </p:val>
                                        </p:tav>
                                      </p:tavLst>
                                    </p:anim>
                                    <p:anim calcmode="lin" valueType="num">
                                      <p:cBhvr>
                                        <p:cTn id="24" dur="500" fill="hold"/>
                                        <p:tgtEl>
                                          <p:spTgt spid="5"/>
                                        </p:tgtEl>
                                        <p:attrNameLst>
                                          <p:attrName>ppt_h</p:attrName>
                                        </p:attrNameLst>
                                      </p:cBhvr>
                                      <p:tavLst>
                                        <p:tav tm="0">
                                          <p:val>
                                            <p:strVal val="4/3*#ppt_h"/>
                                          </p:val>
                                        </p:tav>
                                        <p:tav tm="100000">
                                          <p:val>
                                            <p:strVal val="#ppt_h"/>
                                          </p:val>
                                        </p:tav>
                                      </p:tavLst>
                                    </p:anim>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18517"/>
                                        </p:tgtEl>
                                        <p:attrNameLst>
                                          <p:attrName>style.visibility</p:attrName>
                                        </p:attrNameLst>
                                      </p:cBhvr>
                                      <p:to>
                                        <p:strVal val="visible"/>
                                      </p:to>
                                    </p:set>
                                    <p:animEffect transition="in" filter="wipe(up)">
                                      <p:cBhvr>
                                        <p:cTn id="28" dur="500"/>
                                        <p:tgtEl>
                                          <p:spTgt spid="18517"/>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8518"/>
                                        </p:tgtEl>
                                        <p:attrNameLst>
                                          <p:attrName>style.visibility</p:attrName>
                                        </p:attrNameLst>
                                      </p:cBhvr>
                                      <p:to>
                                        <p:strVal val="visible"/>
                                      </p:to>
                                    </p:set>
                                    <p:animEffect transition="in" filter="wipe(left)">
                                      <p:cBhvr>
                                        <p:cTn id="32" dur="500"/>
                                        <p:tgtEl>
                                          <p:spTgt spid="18518"/>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18519"/>
                                        </p:tgtEl>
                                        <p:attrNameLst>
                                          <p:attrName>style.visibility</p:attrName>
                                        </p:attrNameLst>
                                      </p:cBhvr>
                                      <p:to>
                                        <p:strVal val="visible"/>
                                      </p:to>
                                    </p:set>
                                    <p:animEffect transition="in" filter="wipe(up)">
                                      <p:cBhvr>
                                        <p:cTn id="36" dur="500"/>
                                        <p:tgtEl>
                                          <p:spTgt spid="18519"/>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18520"/>
                                        </p:tgtEl>
                                        <p:attrNameLst>
                                          <p:attrName>style.visibility</p:attrName>
                                        </p:attrNameLst>
                                      </p:cBhvr>
                                      <p:to>
                                        <p:strVal val="visible"/>
                                      </p:to>
                                    </p:set>
                                    <p:animEffect transition="in" filter="wipe(left)">
                                      <p:cBhvr>
                                        <p:cTn id="40" dur="500"/>
                                        <p:tgtEl>
                                          <p:spTgt spid="18520"/>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18521"/>
                                        </p:tgtEl>
                                        <p:attrNameLst>
                                          <p:attrName>style.visibility</p:attrName>
                                        </p:attrNameLst>
                                      </p:cBhvr>
                                      <p:to>
                                        <p:strVal val="visible"/>
                                      </p:to>
                                    </p:set>
                                    <p:animEffect transition="in" filter="wipe(up)">
                                      <p:cBhvr>
                                        <p:cTn id="44" dur="500"/>
                                        <p:tgtEl>
                                          <p:spTgt spid="18521"/>
                                        </p:tgtEl>
                                      </p:cBhvr>
                                    </p:animEffect>
                                  </p:childTnLst>
                                </p:cTn>
                              </p:par>
                            </p:childTnLst>
                          </p:cTn>
                        </p:par>
                        <p:par>
                          <p:cTn id="45" fill="hold">
                            <p:stCondLst>
                              <p:cond delay="3000"/>
                            </p:stCondLst>
                            <p:childTnLst>
                              <p:par>
                                <p:cTn id="46" presetID="22" presetClass="entr" presetSubtype="8"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525"/>
                                        </p:tgtEl>
                                        <p:attrNameLst>
                                          <p:attrName>style.visibility</p:attrName>
                                        </p:attrNameLst>
                                      </p:cBhvr>
                                      <p:to>
                                        <p:strVal val="visible"/>
                                      </p:to>
                                    </p:set>
                                    <p:animEffect transition="in" filter="wipe(left)">
                                      <p:cBhvr>
                                        <p:cTn id="53" dur="500"/>
                                        <p:tgtEl>
                                          <p:spTgt spid="185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8526"/>
                                        </p:tgtEl>
                                        <p:attrNameLst>
                                          <p:attrName>style.visibility</p:attrName>
                                        </p:attrNameLst>
                                      </p:cBhvr>
                                      <p:to>
                                        <p:strVal val="visible"/>
                                      </p:to>
                                    </p:set>
                                    <p:animEffect transition="in" filter="wipe(right)">
                                      <p:cBhvr>
                                        <p:cTn id="58" dur="500"/>
                                        <p:tgtEl>
                                          <p:spTgt spid="18526"/>
                                        </p:tgtEl>
                                      </p:cBhvr>
                                    </p:animEffect>
                                  </p:childTnLst>
                                </p:cTn>
                              </p:par>
                            </p:childTnLst>
                          </p:cTn>
                        </p:par>
                        <p:par>
                          <p:cTn id="59" fill="hold">
                            <p:stCondLst>
                              <p:cond delay="500"/>
                            </p:stCondLst>
                            <p:childTnLst>
                              <p:par>
                                <p:cTn id="60" presetID="23" presetClass="entr" presetSubtype="288"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500" fill="hold"/>
                                        <p:tgtEl>
                                          <p:spTgt spid="7"/>
                                        </p:tgtEl>
                                        <p:attrNameLst>
                                          <p:attrName>ppt_w</p:attrName>
                                        </p:attrNameLst>
                                      </p:cBhvr>
                                      <p:tavLst>
                                        <p:tav tm="0">
                                          <p:val>
                                            <p:strVal val="4/3*#ppt_w"/>
                                          </p:val>
                                        </p:tav>
                                        <p:tav tm="100000">
                                          <p:val>
                                            <p:strVal val="#ppt_w"/>
                                          </p:val>
                                        </p:tav>
                                      </p:tavLst>
                                    </p:anim>
                                    <p:anim calcmode="lin" valueType="num">
                                      <p:cBhvr>
                                        <p:cTn id="63" dur="500" fill="hold"/>
                                        <p:tgtEl>
                                          <p:spTgt spid="7"/>
                                        </p:tgtEl>
                                        <p:attrNameLst>
                                          <p:attrName>ppt_h</p:attrName>
                                        </p:attrNameLst>
                                      </p:cBhvr>
                                      <p:tavLst>
                                        <p:tav tm="0">
                                          <p:val>
                                            <p:strVal val="4/3*#ppt_h"/>
                                          </p:val>
                                        </p:tav>
                                        <p:tav tm="100000">
                                          <p:val>
                                            <p:strVal val="#ppt_h"/>
                                          </p:val>
                                        </p:tav>
                                      </p:tavLst>
                                    </p:anim>
                                  </p:childTnLst>
                                </p:cTn>
                              </p:par>
                            </p:childTnLst>
                          </p:cTn>
                        </p:par>
                        <p:par>
                          <p:cTn id="64" fill="hold">
                            <p:stCondLst>
                              <p:cond delay="1000"/>
                            </p:stCondLst>
                            <p:childTnLst>
                              <p:par>
                                <p:cTn id="65" presetID="22" presetClass="entr" presetSubtype="2" fill="hold" nodeType="afterEffect">
                                  <p:stCondLst>
                                    <p:cond delay="0"/>
                                  </p:stCondLst>
                                  <p:childTnLst>
                                    <p:set>
                                      <p:cBhvr>
                                        <p:cTn id="66" dur="1" fill="hold">
                                          <p:stCondLst>
                                            <p:cond delay="0"/>
                                          </p:stCondLst>
                                        </p:cTn>
                                        <p:tgtEl>
                                          <p:spTgt spid="18530"/>
                                        </p:tgtEl>
                                        <p:attrNameLst>
                                          <p:attrName>style.visibility</p:attrName>
                                        </p:attrNameLst>
                                      </p:cBhvr>
                                      <p:to>
                                        <p:strVal val="visible"/>
                                      </p:to>
                                    </p:set>
                                    <p:animEffect transition="in" filter="wipe(right)">
                                      <p:cBhvr>
                                        <p:cTn id="67" dur="500"/>
                                        <p:tgtEl>
                                          <p:spTgt spid="18530"/>
                                        </p:tgtEl>
                                      </p:cBhvr>
                                    </p:animEffect>
                                  </p:childTnLst>
                                </p:cTn>
                              </p:par>
                            </p:childTnLst>
                          </p:cTn>
                        </p:par>
                        <p:par>
                          <p:cTn id="68" fill="hold">
                            <p:stCondLst>
                              <p:cond delay="1500"/>
                            </p:stCondLst>
                            <p:childTnLst>
                              <p:par>
                                <p:cTn id="69" presetID="23" presetClass="entr" presetSubtype="288" fill="hold" nodeType="after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500" fill="hold"/>
                                        <p:tgtEl>
                                          <p:spTgt spid="8"/>
                                        </p:tgtEl>
                                        <p:attrNameLst>
                                          <p:attrName>ppt_w</p:attrName>
                                        </p:attrNameLst>
                                      </p:cBhvr>
                                      <p:tavLst>
                                        <p:tav tm="0">
                                          <p:val>
                                            <p:strVal val="4/3*#ppt_w"/>
                                          </p:val>
                                        </p:tav>
                                        <p:tav tm="100000">
                                          <p:val>
                                            <p:strVal val="#ppt_w"/>
                                          </p:val>
                                        </p:tav>
                                      </p:tavLst>
                                    </p:anim>
                                    <p:anim calcmode="lin" valueType="num">
                                      <p:cBhvr>
                                        <p:cTn id="72" dur="500" fill="hold"/>
                                        <p:tgtEl>
                                          <p:spTgt spid="8"/>
                                        </p:tgtEl>
                                        <p:attrNameLst>
                                          <p:attrName>ppt_h</p:attrName>
                                        </p:attrNameLst>
                                      </p:cBhvr>
                                      <p:tavLst>
                                        <p:tav tm="0">
                                          <p:val>
                                            <p:strVal val="4/3*#ppt_h"/>
                                          </p:val>
                                        </p:tav>
                                        <p:tav tm="100000">
                                          <p:val>
                                            <p:strVal val="#ppt_h"/>
                                          </p:val>
                                        </p:tav>
                                      </p:tavLst>
                                    </p:anim>
                                  </p:childTnLst>
                                </p:cTn>
                              </p:par>
                            </p:childTnLst>
                          </p:cTn>
                        </p:par>
                        <p:par>
                          <p:cTn id="73" fill="hold">
                            <p:stCondLst>
                              <p:cond delay="2000"/>
                            </p:stCondLst>
                            <p:childTnLst>
                              <p:par>
                                <p:cTn id="74" presetID="23" presetClass="entr" presetSubtype="272" fill="hold" nodeType="afterEffect">
                                  <p:stCondLst>
                                    <p:cond delay="0"/>
                                  </p:stCondLst>
                                  <p:childTnLst>
                                    <p:set>
                                      <p:cBhvr>
                                        <p:cTn id="75" dur="1" fill="hold">
                                          <p:stCondLst>
                                            <p:cond delay="0"/>
                                          </p:stCondLst>
                                        </p:cTn>
                                        <p:tgtEl>
                                          <p:spTgt spid="18534"/>
                                        </p:tgtEl>
                                        <p:attrNameLst>
                                          <p:attrName>style.visibility</p:attrName>
                                        </p:attrNameLst>
                                      </p:cBhvr>
                                      <p:to>
                                        <p:strVal val="visible"/>
                                      </p:to>
                                    </p:set>
                                    <p:anim calcmode="lin" valueType="num">
                                      <p:cBhvr>
                                        <p:cTn id="76" dur="500" fill="hold"/>
                                        <p:tgtEl>
                                          <p:spTgt spid="18534"/>
                                        </p:tgtEl>
                                        <p:attrNameLst>
                                          <p:attrName>ppt_w</p:attrName>
                                        </p:attrNameLst>
                                      </p:cBhvr>
                                      <p:tavLst>
                                        <p:tav tm="0">
                                          <p:val>
                                            <p:strVal val="2/3*#ppt_w"/>
                                          </p:val>
                                        </p:tav>
                                        <p:tav tm="100000">
                                          <p:val>
                                            <p:strVal val="#ppt_w"/>
                                          </p:val>
                                        </p:tav>
                                      </p:tavLst>
                                    </p:anim>
                                    <p:anim calcmode="lin" valueType="num">
                                      <p:cBhvr>
                                        <p:cTn id="77" dur="500" fill="hold"/>
                                        <p:tgtEl>
                                          <p:spTgt spid="18534"/>
                                        </p:tgtEl>
                                        <p:attrNameLst>
                                          <p:attrName>ppt_h</p:attrName>
                                        </p:attrNameLst>
                                      </p:cBhvr>
                                      <p:tavLst>
                                        <p:tav tm="0">
                                          <p:val>
                                            <p:strVal val="2/3*#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8535"/>
                                        </p:tgtEl>
                                        <p:attrNameLst>
                                          <p:attrName>style.visibility</p:attrName>
                                        </p:attrNameLst>
                                      </p:cBhvr>
                                      <p:to>
                                        <p:strVal val="visible"/>
                                      </p:to>
                                    </p:set>
                                    <p:animEffect transition="in" filter="wipe(left)">
                                      <p:cBhvr>
                                        <p:cTn id="82" dur="500"/>
                                        <p:tgtEl>
                                          <p:spTgt spid="18535"/>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18536"/>
                                        </p:tgtEl>
                                        <p:attrNameLst>
                                          <p:attrName>style.visibility</p:attrName>
                                        </p:attrNameLst>
                                      </p:cBhvr>
                                      <p:to>
                                        <p:strVal val="visible"/>
                                      </p:to>
                                    </p:set>
                                    <p:animEffect transition="in" filter="wipe(left)">
                                      <p:cBhvr>
                                        <p:cTn id="86" dur="500"/>
                                        <p:tgtEl>
                                          <p:spTgt spid="18536"/>
                                        </p:tgtEl>
                                      </p:cBhvr>
                                    </p:animEffect>
                                  </p:childTnLst>
                                </p:cTn>
                              </p:par>
                            </p:childTnLst>
                          </p:cTn>
                        </p:par>
                        <p:par>
                          <p:cTn id="87" fill="hold">
                            <p:stCondLst>
                              <p:cond delay="1000"/>
                            </p:stCondLst>
                            <p:childTnLst>
                              <p:par>
                                <p:cTn id="88" presetID="22" presetClass="entr" presetSubtype="8" fill="hold" nodeType="afterEffect">
                                  <p:stCondLst>
                                    <p:cond delay="0"/>
                                  </p:stCondLst>
                                  <p:childTnLst>
                                    <p:set>
                                      <p:cBhvr>
                                        <p:cTn id="89" dur="1" fill="hold">
                                          <p:stCondLst>
                                            <p:cond delay="0"/>
                                          </p:stCondLst>
                                        </p:cTn>
                                        <p:tgtEl>
                                          <p:spTgt spid="18537"/>
                                        </p:tgtEl>
                                        <p:attrNameLst>
                                          <p:attrName>style.visibility</p:attrName>
                                        </p:attrNameLst>
                                      </p:cBhvr>
                                      <p:to>
                                        <p:strVal val="visible"/>
                                      </p:to>
                                    </p:set>
                                    <p:animEffect transition="in" filter="wipe(left)">
                                      <p:cBhvr>
                                        <p:cTn id="90" dur="500"/>
                                        <p:tgtEl>
                                          <p:spTgt spid="18537"/>
                                        </p:tgtEl>
                                      </p:cBhvr>
                                    </p:animEffect>
                                  </p:childTnLst>
                                </p:cTn>
                              </p:par>
                            </p:childTnLst>
                          </p:cTn>
                        </p:par>
                        <p:par>
                          <p:cTn id="91" fill="hold">
                            <p:stCondLst>
                              <p:cond delay="1500"/>
                            </p:stCondLst>
                            <p:childTnLst>
                              <p:par>
                                <p:cTn id="92" presetID="22" presetClass="entr" presetSubtype="8" fill="hold" nodeType="afterEffect">
                                  <p:stCondLst>
                                    <p:cond delay="0"/>
                                  </p:stCondLst>
                                  <p:childTnLst>
                                    <p:set>
                                      <p:cBhvr>
                                        <p:cTn id="93" dur="1" fill="hold">
                                          <p:stCondLst>
                                            <p:cond delay="0"/>
                                          </p:stCondLst>
                                        </p:cTn>
                                        <p:tgtEl>
                                          <p:spTgt spid="18538"/>
                                        </p:tgtEl>
                                        <p:attrNameLst>
                                          <p:attrName>style.visibility</p:attrName>
                                        </p:attrNameLst>
                                      </p:cBhvr>
                                      <p:to>
                                        <p:strVal val="visible"/>
                                      </p:to>
                                    </p:set>
                                    <p:animEffect transition="in" filter="wipe(left)">
                                      <p:cBhvr>
                                        <p:cTn id="94" dur="500"/>
                                        <p:tgtEl>
                                          <p:spTgt spid="1853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98" grpId="0"/>
      <p:bldP spid="18499" grpId="0"/>
      <p:bldP spid="1852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67" name="Text Box 11"/>
          <p:cNvSpPr txBox="1"/>
          <p:nvPr/>
        </p:nvSpPr>
        <p:spPr>
          <a:xfrm>
            <a:off x="217488" y="833438"/>
            <a:ext cx="2795587" cy="522287"/>
          </a:xfrm>
          <a:prstGeom prst="rect">
            <a:avLst/>
          </a:prstGeom>
          <a:noFill/>
          <a:ln w="19050">
            <a:noFill/>
          </a:ln>
        </p:spPr>
        <p:txBody>
          <a:bodyPr anchor="t" anchorCtr="0">
            <a:spAutoFit/>
          </a:bodyPr>
          <a:p>
            <a:pPr>
              <a:spcBef>
                <a:spcPct val="50000"/>
              </a:spcBef>
            </a:pPr>
            <a:r>
              <a:rPr lang="en-US" altLang="zh-CN">
                <a:solidFill>
                  <a:srgbClr val="0000FF"/>
                </a:solidFill>
                <a:latin typeface="宋体" panose="02010600030101010101" pitchFamily="2" charset="-122"/>
                <a:ea typeface="宋体" panose="02010600030101010101" pitchFamily="2" charset="-122"/>
              </a:rPr>
              <a:t>2.</a:t>
            </a:r>
            <a:r>
              <a:rPr lang="zh-CN" altLang="en-US" dirty="0">
                <a:solidFill>
                  <a:srgbClr val="0000FF"/>
                </a:solidFill>
                <a:latin typeface="宋体" panose="02010600030101010101" pitchFamily="2" charset="-122"/>
                <a:ea typeface="宋体" panose="02010600030101010101" pitchFamily="2" charset="-122"/>
              </a:rPr>
              <a:t>洛埃德镜</a:t>
            </a:r>
            <a:endParaRPr lang="zh-CN" altLang="en-US" dirty="0">
              <a:solidFill>
                <a:srgbClr val="0000FF"/>
              </a:solidFill>
              <a:latin typeface="宋体" panose="02010600030101010101" pitchFamily="2" charset="-122"/>
              <a:ea typeface="宋体" panose="02010600030101010101" pitchFamily="2" charset="-122"/>
            </a:endParaRPr>
          </a:p>
        </p:txBody>
      </p:sp>
      <p:grpSp>
        <p:nvGrpSpPr>
          <p:cNvPr id="2" name="Group 12"/>
          <p:cNvGrpSpPr/>
          <p:nvPr/>
        </p:nvGrpSpPr>
        <p:grpSpPr>
          <a:xfrm>
            <a:off x="1466850" y="1668463"/>
            <a:ext cx="6392863" cy="3314700"/>
            <a:chOff x="795" y="714"/>
            <a:chExt cx="4027" cy="2088"/>
          </a:xfrm>
        </p:grpSpPr>
        <p:sp>
          <p:nvSpPr>
            <p:cNvPr id="35843" name="Line 13"/>
            <p:cNvSpPr/>
            <p:nvPr/>
          </p:nvSpPr>
          <p:spPr>
            <a:xfrm>
              <a:off x="795" y="2007"/>
              <a:ext cx="4027" cy="0"/>
            </a:xfrm>
            <a:prstGeom prst="line">
              <a:avLst/>
            </a:prstGeom>
            <a:ln w="28575" cap="flat" cmpd="sng">
              <a:solidFill>
                <a:schemeClr val="tx1"/>
              </a:solidFill>
              <a:prstDash val="dashDot"/>
              <a:round/>
              <a:headEnd type="none" w="med" len="med"/>
              <a:tailEnd type="none" w="med" len="med"/>
            </a:ln>
          </p:spPr>
        </p:sp>
        <p:sp>
          <p:nvSpPr>
            <p:cNvPr id="19470" name="Rectangle 14"/>
            <p:cNvSpPr>
              <a:spLocks noChangeArrowheads="1"/>
            </p:cNvSpPr>
            <p:nvPr/>
          </p:nvSpPr>
          <p:spPr bwMode="auto">
            <a:xfrm>
              <a:off x="4316" y="714"/>
              <a:ext cx="144" cy="2088"/>
            </a:xfrm>
            <a:prstGeom prst="rect">
              <a:avLst/>
            </a:prstGeom>
            <a:gradFill rotWithShape="0">
              <a:gsLst>
                <a:gs pos="0">
                  <a:schemeClr val="accent1"/>
                </a:gs>
                <a:gs pos="100000">
                  <a:schemeClr val="accent1">
                    <a:gamma/>
                    <a:shade val="56078"/>
                    <a:invGamma/>
                  </a:schemeClr>
                </a:gs>
              </a:gsLst>
              <a:lin ang="0" scaled="1"/>
            </a:gra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5" name="Rectangle 15"/>
            <p:cNvSpPr/>
            <p:nvPr/>
          </p:nvSpPr>
          <p:spPr>
            <a:xfrm>
              <a:off x="1772" y="1962"/>
              <a:ext cx="1412" cy="96"/>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5846" name="Line 16"/>
            <p:cNvSpPr/>
            <p:nvPr/>
          </p:nvSpPr>
          <p:spPr>
            <a:xfrm>
              <a:off x="1820" y="2058"/>
              <a:ext cx="1383" cy="0"/>
            </a:xfrm>
            <a:prstGeom prst="line">
              <a:avLst/>
            </a:prstGeom>
            <a:ln w="76200" cap="flat" cmpd="sng">
              <a:solidFill>
                <a:schemeClr val="folHlink"/>
              </a:solidFill>
              <a:prstDash val="solid"/>
              <a:round/>
              <a:headEnd type="none" w="med" len="med"/>
              <a:tailEnd type="none" w="med" len="med"/>
            </a:ln>
          </p:spPr>
        </p:sp>
        <p:sp>
          <p:nvSpPr>
            <p:cNvPr id="35847" name="Text Box 17"/>
            <p:cNvSpPr txBox="1"/>
            <p:nvPr/>
          </p:nvSpPr>
          <p:spPr>
            <a:xfrm>
              <a:off x="1724" y="2015"/>
              <a:ext cx="287" cy="288"/>
            </a:xfrm>
            <a:prstGeom prst="rect">
              <a:avLst/>
            </a:prstGeom>
            <a:noFill/>
            <a:ln w="9525">
              <a:noFill/>
            </a:ln>
          </p:spPr>
          <p:txBody>
            <a:bodyPr wrap="none" anchor="t" anchorCtr="0">
              <a:spAutoFit/>
            </a:bodyPr>
            <a:p>
              <a:pPr eaLnBrk="0" hangingPunct="0"/>
              <a:r>
                <a:rPr lang="en-US" altLang="zh-CN" sz="2400" b="0">
                  <a:solidFill>
                    <a:srgbClr val="0000CC"/>
                  </a:solidFill>
                  <a:latin typeface="Arial" panose="020B0604020202020204" pitchFamily="34" charset="0"/>
                  <a:ea typeface="宋体" panose="02010600030101010101" pitchFamily="2" charset="-122"/>
                </a:rPr>
                <a:t>M</a:t>
              </a:r>
              <a:endParaRPr lang="en-US" altLang="zh-CN" sz="2400" b="0">
                <a:solidFill>
                  <a:srgbClr val="0000CC"/>
                </a:solidFill>
                <a:latin typeface="Arial" panose="020B0604020202020204" pitchFamily="34" charset="0"/>
                <a:ea typeface="宋体" panose="02010600030101010101" pitchFamily="2" charset="-122"/>
              </a:endParaRPr>
            </a:p>
          </p:txBody>
        </p:sp>
        <p:sp>
          <p:nvSpPr>
            <p:cNvPr id="35848" name="Text Box 18"/>
            <p:cNvSpPr txBox="1"/>
            <p:nvPr/>
          </p:nvSpPr>
          <p:spPr>
            <a:xfrm>
              <a:off x="4460" y="2399"/>
              <a:ext cx="233" cy="288"/>
            </a:xfrm>
            <a:prstGeom prst="rect">
              <a:avLst/>
            </a:prstGeom>
            <a:noFill/>
            <a:ln w="9525">
              <a:noFill/>
            </a:ln>
          </p:spPr>
          <p:txBody>
            <a:bodyPr wrap="none" anchor="t" anchorCtr="0">
              <a:spAutoFit/>
            </a:bodyPr>
            <a:p>
              <a:pPr eaLnBrk="0" hangingPunct="0"/>
              <a:r>
                <a:rPr lang="en-US" altLang="zh-CN" sz="2400" b="0">
                  <a:solidFill>
                    <a:srgbClr val="0000CC"/>
                  </a:solidFill>
                  <a:latin typeface="Arial" panose="020B0604020202020204" pitchFamily="34" charset="0"/>
                  <a:ea typeface="宋体" panose="02010600030101010101" pitchFamily="2" charset="-122"/>
                </a:rPr>
                <a:t>E</a:t>
              </a:r>
              <a:endParaRPr lang="en-US" altLang="zh-CN" sz="2400" b="0">
                <a:solidFill>
                  <a:srgbClr val="0000CC"/>
                </a:solidFill>
                <a:latin typeface="Arial" panose="020B0604020202020204" pitchFamily="34" charset="0"/>
                <a:ea typeface="宋体" panose="02010600030101010101" pitchFamily="2" charset="-122"/>
              </a:endParaRPr>
            </a:p>
          </p:txBody>
        </p:sp>
        <p:sp>
          <p:nvSpPr>
            <p:cNvPr id="35849" name="Text Box 19"/>
            <p:cNvSpPr txBox="1"/>
            <p:nvPr/>
          </p:nvSpPr>
          <p:spPr>
            <a:xfrm>
              <a:off x="3020" y="1983"/>
              <a:ext cx="228" cy="327"/>
            </a:xfrm>
            <a:prstGeom prst="rect">
              <a:avLst/>
            </a:prstGeom>
            <a:noFill/>
            <a:ln w="9525">
              <a:noFill/>
            </a:ln>
          </p:spPr>
          <p:txBody>
            <a:bodyPr wrap="none" anchor="t" anchorCtr="0">
              <a:spAutoFit/>
            </a:bodyPr>
            <a:p>
              <a:pPr eaLnBrk="0" hangingPunct="0"/>
              <a:r>
                <a:rPr lang="en-US" altLang="zh-CN">
                  <a:solidFill>
                    <a:srgbClr val="0000CC"/>
                  </a:solidFill>
                  <a:latin typeface="Arial" panose="020B0604020202020204" pitchFamily="34" charset="0"/>
                  <a:ea typeface="宋体" panose="02010600030101010101" pitchFamily="2" charset="-122"/>
                </a:rPr>
                <a:t>o</a:t>
              </a:r>
              <a:endParaRPr lang="en-US" altLang="zh-CN">
                <a:solidFill>
                  <a:srgbClr val="0000CC"/>
                </a:solidFill>
                <a:latin typeface="Arial" panose="020B0604020202020204" pitchFamily="34" charset="0"/>
                <a:ea typeface="宋体" panose="02010600030101010101" pitchFamily="2" charset="-122"/>
              </a:endParaRPr>
            </a:p>
          </p:txBody>
        </p:sp>
        <p:sp>
          <p:nvSpPr>
            <p:cNvPr id="35850" name="Text Box 18"/>
            <p:cNvSpPr txBox="1"/>
            <p:nvPr/>
          </p:nvSpPr>
          <p:spPr>
            <a:xfrm>
              <a:off x="3020" y="2391"/>
              <a:ext cx="286" cy="288"/>
            </a:xfrm>
            <a:prstGeom prst="rect">
              <a:avLst/>
            </a:prstGeom>
            <a:noFill/>
            <a:ln w="9525">
              <a:noFill/>
            </a:ln>
          </p:spPr>
          <p:txBody>
            <a:bodyPr wrap="none" anchor="t" anchorCtr="0">
              <a:spAutoFit/>
            </a:bodyPr>
            <a:p>
              <a:pPr eaLnBrk="0" hangingPunct="0"/>
              <a:r>
                <a:rPr lang="en-US" altLang="zh-CN" sz="2400" b="0">
                  <a:solidFill>
                    <a:srgbClr val="0000CC"/>
                  </a:solidFill>
                  <a:latin typeface="Arial" panose="020B0604020202020204" pitchFamily="34" charset="0"/>
                  <a:ea typeface="宋体" panose="02010600030101010101" pitchFamily="2" charset="-122"/>
                </a:rPr>
                <a:t>E‘</a:t>
              </a:r>
              <a:endParaRPr lang="en-US" altLang="zh-CN" sz="2400" b="0">
                <a:solidFill>
                  <a:srgbClr val="0000CC"/>
                </a:solidFill>
                <a:latin typeface="Arial" panose="020B0604020202020204" pitchFamily="34" charset="0"/>
                <a:ea typeface="宋体" panose="02010600030101010101" pitchFamily="2" charset="-122"/>
              </a:endParaRPr>
            </a:p>
          </p:txBody>
        </p:sp>
      </p:grpSp>
      <p:grpSp>
        <p:nvGrpSpPr>
          <p:cNvPr id="3" name="Group 20"/>
          <p:cNvGrpSpPr/>
          <p:nvPr/>
        </p:nvGrpSpPr>
        <p:grpSpPr>
          <a:xfrm>
            <a:off x="892175" y="2987675"/>
            <a:ext cx="762000" cy="457200"/>
            <a:chOff x="384" y="1632"/>
            <a:chExt cx="480" cy="288"/>
          </a:xfrm>
        </p:grpSpPr>
        <p:sp>
          <p:nvSpPr>
            <p:cNvPr id="35852" name="Text Box 21"/>
            <p:cNvSpPr txBox="1"/>
            <p:nvPr/>
          </p:nvSpPr>
          <p:spPr>
            <a:xfrm>
              <a:off x="384" y="1632"/>
              <a:ext cx="287" cy="288"/>
            </a:xfrm>
            <a:prstGeom prst="rect">
              <a:avLst/>
            </a:prstGeom>
            <a:noFill/>
            <a:ln w="9525">
              <a:noFill/>
            </a:ln>
          </p:spPr>
          <p:txBody>
            <a:bodyPr anchor="t" anchorCtr="0">
              <a:spAutoFit/>
            </a:bodyPr>
            <a:p>
              <a:pPr eaLnBrk="0" hangingPunct="0"/>
              <a:r>
                <a:rPr lang="en-US" altLang="zh-CN" sz="2400" b="0">
                  <a:solidFill>
                    <a:srgbClr val="CC0000"/>
                  </a:solidFill>
                  <a:latin typeface="Arial" panose="020B0604020202020204" pitchFamily="34" charset="0"/>
                  <a:ea typeface="宋体" panose="02010600030101010101" pitchFamily="2" charset="-122"/>
                </a:rPr>
                <a:t>S</a:t>
              </a:r>
              <a:r>
                <a:rPr lang="en-US" altLang="zh-CN" sz="2400" b="0" baseline="-25000">
                  <a:solidFill>
                    <a:srgbClr val="CC0000"/>
                  </a:solidFill>
                  <a:latin typeface="Arial" panose="020B0604020202020204" pitchFamily="34" charset="0"/>
                  <a:ea typeface="宋体" panose="02010600030101010101" pitchFamily="2" charset="-122"/>
                </a:rPr>
                <a:t>1</a:t>
              </a:r>
              <a:endParaRPr lang="en-US" altLang="zh-CN" sz="2400" b="0">
                <a:solidFill>
                  <a:srgbClr val="CC0000"/>
                </a:solidFill>
                <a:latin typeface="Arial" panose="020B0604020202020204" pitchFamily="34" charset="0"/>
                <a:ea typeface="宋体" panose="02010600030101010101" pitchFamily="2" charset="-122"/>
              </a:endParaRPr>
            </a:p>
          </p:txBody>
        </p:sp>
        <p:sp>
          <p:nvSpPr>
            <p:cNvPr id="35853" name="AutoShape 22"/>
            <p:cNvSpPr/>
            <p:nvPr/>
          </p:nvSpPr>
          <p:spPr>
            <a:xfrm>
              <a:off x="720" y="1685"/>
              <a:ext cx="144" cy="144"/>
            </a:xfrm>
            <a:prstGeom prst="star8">
              <a:avLst>
                <a:gd name="adj" fmla="val 2431"/>
              </a:avLst>
            </a:prstGeom>
            <a:solidFill>
              <a:srgbClr val="FF00FF"/>
            </a:solidFill>
            <a:ln w="9525" cap="flat" cmpd="sng">
              <a:solidFill>
                <a:srgbClr val="FF000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sp>
        <p:nvSpPr>
          <p:cNvPr id="19479" name="Line 23"/>
          <p:cNvSpPr/>
          <p:nvPr/>
        </p:nvSpPr>
        <p:spPr>
          <a:xfrm>
            <a:off x="1606550" y="3209925"/>
            <a:ext cx="1581150" cy="461963"/>
          </a:xfrm>
          <a:prstGeom prst="line">
            <a:avLst/>
          </a:prstGeom>
          <a:ln w="38100" cap="flat" cmpd="sng">
            <a:solidFill>
              <a:srgbClr val="FF0000"/>
            </a:solidFill>
            <a:prstDash val="solid"/>
            <a:round/>
            <a:headEnd type="none" w="med" len="med"/>
            <a:tailEnd type="triangle" w="med" len="med"/>
          </a:ln>
        </p:spPr>
      </p:sp>
      <p:sp>
        <p:nvSpPr>
          <p:cNvPr id="19480" name="Line 24"/>
          <p:cNvSpPr/>
          <p:nvPr/>
        </p:nvSpPr>
        <p:spPr>
          <a:xfrm flipV="1">
            <a:off x="3187700" y="1989138"/>
            <a:ext cx="3952875" cy="1682750"/>
          </a:xfrm>
          <a:prstGeom prst="line">
            <a:avLst/>
          </a:prstGeom>
          <a:ln w="38100" cap="flat" cmpd="sng">
            <a:solidFill>
              <a:srgbClr val="FF0000"/>
            </a:solidFill>
            <a:prstDash val="solid"/>
            <a:round/>
            <a:headEnd type="none" w="med" len="med"/>
            <a:tailEnd type="triangle" w="med" len="med"/>
          </a:ln>
        </p:spPr>
      </p:sp>
      <p:sp>
        <p:nvSpPr>
          <p:cNvPr id="19481" name="Line 25"/>
          <p:cNvSpPr/>
          <p:nvPr/>
        </p:nvSpPr>
        <p:spPr>
          <a:xfrm>
            <a:off x="1606550" y="3209925"/>
            <a:ext cx="3705225" cy="531813"/>
          </a:xfrm>
          <a:prstGeom prst="line">
            <a:avLst/>
          </a:prstGeom>
          <a:ln w="38100" cap="flat" cmpd="sng">
            <a:solidFill>
              <a:srgbClr val="FF0000"/>
            </a:solidFill>
            <a:prstDash val="solid"/>
            <a:round/>
            <a:headEnd type="none" w="med" len="med"/>
            <a:tailEnd type="triangle" w="med" len="med"/>
          </a:ln>
        </p:spPr>
      </p:sp>
      <p:grpSp>
        <p:nvGrpSpPr>
          <p:cNvPr id="4" name="Group 26"/>
          <p:cNvGrpSpPr/>
          <p:nvPr/>
        </p:nvGrpSpPr>
        <p:grpSpPr>
          <a:xfrm>
            <a:off x="5094288" y="3411538"/>
            <a:ext cx="1981200" cy="609600"/>
            <a:chOff x="3072" y="1915"/>
            <a:chExt cx="1248" cy="384"/>
          </a:xfrm>
        </p:grpSpPr>
        <p:sp>
          <p:nvSpPr>
            <p:cNvPr id="35858" name="Line 27"/>
            <p:cNvSpPr/>
            <p:nvPr/>
          </p:nvSpPr>
          <p:spPr>
            <a:xfrm>
              <a:off x="3120" y="2107"/>
              <a:ext cx="1200" cy="192"/>
            </a:xfrm>
            <a:prstGeom prst="line">
              <a:avLst/>
            </a:prstGeom>
            <a:ln w="28575" cap="flat" cmpd="sng">
              <a:solidFill>
                <a:srgbClr val="FF0000"/>
              </a:solidFill>
              <a:prstDash val="solid"/>
              <a:round/>
              <a:headEnd type="none" w="med" len="med"/>
              <a:tailEnd type="triangle" w="med" len="med"/>
            </a:ln>
          </p:spPr>
        </p:sp>
        <p:sp>
          <p:nvSpPr>
            <p:cNvPr id="35859" name="Line 28"/>
            <p:cNvSpPr/>
            <p:nvPr/>
          </p:nvSpPr>
          <p:spPr>
            <a:xfrm flipV="1">
              <a:off x="3072" y="1915"/>
              <a:ext cx="1248" cy="201"/>
            </a:xfrm>
            <a:prstGeom prst="line">
              <a:avLst/>
            </a:prstGeom>
            <a:ln w="38100" cap="flat" cmpd="sng">
              <a:solidFill>
                <a:srgbClr val="FF0000"/>
              </a:solidFill>
              <a:prstDash val="solid"/>
              <a:round/>
              <a:headEnd type="none" w="med" len="med"/>
              <a:tailEnd type="triangle" w="med" len="med"/>
            </a:ln>
          </p:spPr>
        </p:sp>
      </p:grpSp>
      <p:sp>
        <p:nvSpPr>
          <p:cNvPr id="19485" name="Line 29"/>
          <p:cNvSpPr/>
          <p:nvPr/>
        </p:nvSpPr>
        <p:spPr>
          <a:xfrm flipV="1">
            <a:off x="1654175" y="1912938"/>
            <a:ext cx="5486400" cy="1303337"/>
          </a:xfrm>
          <a:prstGeom prst="line">
            <a:avLst/>
          </a:prstGeom>
          <a:ln w="38100" cap="flat" cmpd="sng">
            <a:solidFill>
              <a:srgbClr val="FF0000"/>
            </a:solidFill>
            <a:prstDash val="solid"/>
            <a:round/>
            <a:headEnd type="none" w="med" len="med"/>
            <a:tailEnd type="triangle" w="med" len="med"/>
          </a:ln>
        </p:spPr>
      </p:sp>
      <p:sp>
        <p:nvSpPr>
          <p:cNvPr id="19486" name="Freeform 30"/>
          <p:cNvSpPr/>
          <p:nvPr/>
        </p:nvSpPr>
        <p:spPr>
          <a:xfrm>
            <a:off x="3317875" y="2079625"/>
            <a:ext cx="3730625" cy="1573213"/>
          </a:xfrm>
          <a:custGeom>
            <a:avLst/>
            <a:gdLst/>
            <a:ahLst/>
            <a:cxnLst>
              <a:cxn ang="0">
                <a:pos x="0" y="2147483647"/>
              </a:cxn>
              <a:cxn ang="0">
                <a:pos x="2147483647" y="2147483647"/>
              </a:cxn>
              <a:cxn ang="0">
                <a:pos x="2147483647" y="2147483647"/>
              </a:cxn>
              <a:cxn ang="0">
                <a:pos x="2147483647" y="2147483647"/>
              </a:cxn>
              <a:cxn ang="0">
                <a:pos x="2147483647" y="0"/>
              </a:cxn>
              <a:cxn ang="0">
                <a:pos x="0" y="2147483647"/>
              </a:cxn>
            </a:cxnLst>
            <a:pathLst>
              <a:path w="2350" h="991">
                <a:moveTo>
                  <a:pt x="0" y="991"/>
                </a:moveTo>
                <a:lnTo>
                  <a:pt x="1268" y="991"/>
                </a:lnTo>
                <a:lnTo>
                  <a:pt x="1360" y="991"/>
                </a:lnTo>
                <a:lnTo>
                  <a:pt x="2350" y="829"/>
                </a:lnTo>
                <a:lnTo>
                  <a:pt x="2350" y="0"/>
                </a:lnTo>
                <a:lnTo>
                  <a:pt x="0" y="991"/>
                </a:lnTo>
                <a:close/>
              </a:path>
            </a:pathLst>
          </a:custGeom>
          <a:solidFill>
            <a:schemeClr val="hlink">
              <a:alpha val="50194"/>
            </a:schemeClr>
          </a:solidFill>
          <a:ln w="9525" cap="flat" cmpd="sng">
            <a:solidFill>
              <a:schemeClr val="tx1"/>
            </a:solidFill>
            <a:prstDash val="solid"/>
            <a:round/>
            <a:headEnd type="none" w="med" len="med"/>
            <a:tailEnd type="none" w="med" len="med"/>
          </a:ln>
        </p:spPr>
        <p:txBody>
          <a:bodyPr/>
          <a:p>
            <a:endParaRPr lang="zh-CN" altLang="en-US"/>
          </a:p>
        </p:txBody>
      </p:sp>
      <p:sp>
        <p:nvSpPr>
          <p:cNvPr id="19487" name="Line 31"/>
          <p:cNvSpPr/>
          <p:nvPr/>
        </p:nvSpPr>
        <p:spPr>
          <a:xfrm>
            <a:off x="1606550" y="3209925"/>
            <a:ext cx="0" cy="1185863"/>
          </a:xfrm>
          <a:prstGeom prst="line">
            <a:avLst/>
          </a:prstGeom>
          <a:ln w="38100" cap="flat" cmpd="sng">
            <a:solidFill>
              <a:srgbClr val="0000CC"/>
            </a:solidFill>
            <a:prstDash val="sysDot"/>
            <a:round/>
            <a:headEnd type="none" w="med" len="med"/>
            <a:tailEnd type="none" w="med" len="med"/>
          </a:ln>
        </p:spPr>
      </p:sp>
      <p:grpSp>
        <p:nvGrpSpPr>
          <p:cNvPr id="5" name="Group 32"/>
          <p:cNvGrpSpPr/>
          <p:nvPr/>
        </p:nvGrpSpPr>
        <p:grpSpPr>
          <a:xfrm>
            <a:off x="892175" y="4130675"/>
            <a:ext cx="762000" cy="457200"/>
            <a:chOff x="384" y="1632"/>
            <a:chExt cx="480" cy="288"/>
          </a:xfrm>
        </p:grpSpPr>
        <p:sp>
          <p:nvSpPr>
            <p:cNvPr id="35864" name="Text Box 33"/>
            <p:cNvSpPr txBox="1"/>
            <p:nvPr/>
          </p:nvSpPr>
          <p:spPr>
            <a:xfrm>
              <a:off x="384" y="1632"/>
              <a:ext cx="287" cy="288"/>
            </a:xfrm>
            <a:prstGeom prst="rect">
              <a:avLst/>
            </a:prstGeom>
            <a:noFill/>
            <a:ln w="9525">
              <a:noFill/>
            </a:ln>
          </p:spPr>
          <p:txBody>
            <a:bodyPr anchor="t" anchorCtr="0">
              <a:spAutoFit/>
            </a:bodyPr>
            <a:p>
              <a:pPr eaLnBrk="0" hangingPunct="0"/>
              <a:r>
                <a:rPr lang="en-US" altLang="zh-CN" sz="2400" b="0">
                  <a:solidFill>
                    <a:srgbClr val="CC0000"/>
                  </a:solidFill>
                  <a:latin typeface="Arial" panose="020B0604020202020204" pitchFamily="34" charset="0"/>
                  <a:ea typeface="宋体" panose="02010600030101010101" pitchFamily="2" charset="-122"/>
                </a:rPr>
                <a:t>S</a:t>
              </a:r>
              <a:r>
                <a:rPr lang="en-US" altLang="zh-CN" sz="2400" b="0" baseline="-25000">
                  <a:solidFill>
                    <a:srgbClr val="CC0000"/>
                  </a:solidFill>
                  <a:latin typeface="Arial" panose="020B0604020202020204" pitchFamily="34" charset="0"/>
                  <a:ea typeface="宋体" panose="02010600030101010101" pitchFamily="2" charset="-122"/>
                </a:rPr>
                <a:t>2</a:t>
              </a:r>
              <a:endParaRPr lang="en-US" altLang="zh-CN" sz="2400" b="0">
                <a:solidFill>
                  <a:srgbClr val="CC0000"/>
                </a:solidFill>
                <a:latin typeface="Arial" panose="020B0604020202020204" pitchFamily="34" charset="0"/>
                <a:ea typeface="宋体" panose="02010600030101010101" pitchFamily="2" charset="-122"/>
              </a:endParaRPr>
            </a:p>
          </p:txBody>
        </p:sp>
        <p:sp>
          <p:nvSpPr>
            <p:cNvPr id="35865" name="AutoShape 34"/>
            <p:cNvSpPr/>
            <p:nvPr/>
          </p:nvSpPr>
          <p:spPr>
            <a:xfrm>
              <a:off x="720" y="1685"/>
              <a:ext cx="144" cy="144"/>
            </a:xfrm>
            <a:prstGeom prst="star8">
              <a:avLst>
                <a:gd name="adj" fmla="val 2431"/>
              </a:avLst>
            </a:prstGeom>
            <a:solidFill>
              <a:srgbClr val="FF00FF"/>
            </a:solidFill>
            <a:ln w="9525" cap="flat" cmpd="sng">
              <a:solidFill>
                <a:srgbClr val="FF000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sp>
        <p:nvSpPr>
          <p:cNvPr id="19491" name="Line 35"/>
          <p:cNvSpPr/>
          <p:nvPr/>
        </p:nvSpPr>
        <p:spPr>
          <a:xfrm flipH="1">
            <a:off x="1606550" y="3736975"/>
            <a:ext cx="1449388" cy="593725"/>
          </a:xfrm>
          <a:prstGeom prst="line">
            <a:avLst/>
          </a:prstGeom>
          <a:ln w="28575" cap="flat" cmpd="sng">
            <a:solidFill>
              <a:srgbClr val="FF0000"/>
            </a:solidFill>
            <a:prstDash val="lgDash"/>
            <a:round/>
            <a:headEnd type="none" w="med" len="med"/>
            <a:tailEnd type="none" w="med" len="med"/>
          </a:ln>
        </p:spPr>
      </p:sp>
      <p:sp>
        <p:nvSpPr>
          <p:cNvPr id="19492" name="Line 36"/>
          <p:cNvSpPr/>
          <p:nvPr/>
        </p:nvSpPr>
        <p:spPr>
          <a:xfrm flipV="1">
            <a:off x="1577975" y="3741738"/>
            <a:ext cx="3733800" cy="647700"/>
          </a:xfrm>
          <a:prstGeom prst="line">
            <a:avLst/>
          </a:prstGeom>
          <a:ln w="28575" cap="flat" cmpd="sng">
            <a:solidFill>
              <a:srgbClr val="FF0000"/>
            </a:solidFill>
            <a:prstDash val="lgDash"/>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7"/>
                                        </p:tgtEl>
                                        <p:attrNameLst>
                                          <p:attrName>style.visibility</p:attrName>
                                        </p:attrNameLst>
                                      </p:cBhvr>
                                      <p:to>
                                        <p:strVal val="visible"/>
                                      </p:to>
                                    </p:set>
                                    <p:animEffect transition="in" filter="wipe(left)">
                                      <p:cBhvr>
                                        <p:cTn id="7" dur="500"/>
                                        <p:tgtEl>
                                          <p:spTgt spid="1946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28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strVal val="4/3*#ppt_w"/>
                                          </p:val>
                                        </p:tav>
                                        <p:tav tm="100000">
                                          <p:val>
                                            <p:strVal val="#ppt_w"/>
                                          </p:val>
                                        </p:tav>
                                      </p:tavLst>
                                    </p:anim>
                                    <p:anim calcmode="lin" valueType="num">
                                      <p:cBhvr>
                                        <p:cTn id="19" dur="500" fill="hold"/>
                                        <p:tgtEl>
                                          <p:spTgt spid="3"/>
                                        </p:tgtEl>
                                        <p:attrNameLst>
                                          <p:attrName>ppt_h</p:attrName>
                                        </p:attrNameLst>
                                      </p:cBhvr>
                                      <p:tavLst>
                                        <p:tav tm="0">
                                          <p:val>
                                            <p:strVal val="4/3*#ppt_h"/>
                                          </p:val>
                                        </p:tav>
                                        <p:tav tm="100000">
                                          <p:val>
                                            <p:strVal val="#ppt_h"/>
                                          </p:val>
                                        </p:tav>
                                      </p:tavLst>
                                    </p:anim>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9479"/>
                                        </p:tgtEl>
                                        <p:attrNameLst>
                                          <p:attrName>style.visibility</p:attrName>
                                        </p:attrNameLst>
                                      </p:cBhvr>
                                      <p:to>
                                        <p:strVal val="visible"/>
                                      </p:to>
                                    </p:set>
                                    <p:animEffect transition="in" filter="wipe(left)">
                                      <p:cBhvr>
                                        <p:cTn id="23" dur="500"/>
                                        <p:tgtEl>
                                          <p:spTgt spid="19479"/>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9480"/>
                                        </p:tgtEl>
                                        <p:attrNameLst>
                                          <p:attrName>style.visibility</p:attrName>
                                        </p:attrNameLst>
                                      </p:cBhvr>
                                      <p:to>
                                        <p:strVal val="visible"/>
                                      </p:to>
                                    </p:set>
                                    <p:animEffect transition="in" filter="wipe(left)">
                                      <p:cBhvr>
                                        <p:cTn id="27" dur="500"/>
                                        <p:tgtEl>
                                          <p:spTgt spid="1948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19481"/>
                                        </p:tgtEl>
                                        <p:attrNameLst>
                                          <p:attrName>style.visibility</p:attrName>
                                        </p:attrNameLst>
                                      </p:cBhvr>
                                      <p:to>
                                        <p:strVal val="visible"/>
                                      </p:to>
                                    </p:set>
                                    <p:animEffect transition="in" filter="wipe(left)">
                                      <p:cBhvr>
                                        <p:cTn id="31" dur="500"/>
                                        <p:tgtEl>
                                          <p:spTgt spid="19481"/>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9485"/>
                                        </p:tgtEl>
                                        <p:attrNameLst>
                                          <p:attrName>style.visibility</p:attrName>
                                        </p:attrNameLst>
                                      </p:cBhvr>
                                      <p:to>
                                        <p:strVal val="visible"/>
                                      </p:to>
                                    </p:set>
                                    <p:animEffect transition="in" filter="wipe(left)">
                                      <p:cBhvr>
                                        <p:cTn id="39" dur="500"/>
                                        <p:tgtEl>
                                          <p:spTgt spid="1948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486"/>
                                        </p:tgtEl>
                                        <p:attrNameLst>
                                          <p:attrName>style.visibility</p:attrName>
                                        </p:attrNameLst>
                                      </p:cBhvr>
                                      <p:to>
                                        <p:strVal val="visible"/>
                                      </p:to>
                                    </p:set>
                                    <p:animEffect transition="in" filter="wipe(left)">
                                      <p:cBhvr>
                                        <p:cTn id="44" dur="500"/>
                                        <p:tgtEl>
                                          <p:spTgt spid="1948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9487"/>
                                        </p:tgtEl>
                                        <p:attrNameLst>
                                          <p:attrName>style.visibility</p:attrName>
                                        </p:attrNameLst>
                                      </p:cBhvr>
                                      <p:to>
                                        <p:strVal val="visible"/>
                                      </p:to>
                                    </p:set>
                                    <p:animEffect transition="in" filter="wipe(up)">
                                      <p:cBhvr>
                                        <p:cTn id="49" dur="500"/>
                                        <p:tgtEl>
                                          <p:spTgt spid="19487"/>
                                        </p:tgtEl>
                                      </p:cBhvr>
                                    </p:animEffect>
                                  </p:childTnLst>
                                </p:cTn>
                              </p:par>
                            </p:childTnLst>
                          </p:cTn>
                        </p:par>
                        <p:par>
                          <p:cTn id="50" fill="hold">
                            <p:stCondLst>
                              <p:cond delay="500"/>
                            </p:stCondLst>
                            <p:childTnLst>
                              <p:par>
                                <p:cTn id="51" presetID="23" presetClass="entr" presetSubtype="288"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strVal val="4/3*#ppt_w"/>
                                          </p:val>
                                        </p:tav>
                                        <p:tav tm="100000">
                                          <p:val>
                                            <p:strVal val="#ppt_w"/>
                                          </p:val>
                                        </p:tav>
                                      </p:tavLst>
                                    </p:anim>
                                    <p:anim calcmode="lin" valueType="num">
                                      <p:cBhvr>
                                        <p:cTn id="54" dur="500" fill="hold"/>
                                        <p:tgtEl>
                                          <p:spTgt spid="5"/>
                                        </p:tgtEl>
                                        <p:attrNameLst>
                                          <p:attrName>ppt_h</p:attrName>
                                        </p:attrNameLst>
                                      </p:cBhvr>
                                      <p:tavLst>
                                        <p:tav tm="0">
                                          <p:val>
                                            <p:strVal val="4/3*#ppt_h"/>
                                          </p:val>
                                        </p:tav>
                                        <p:tav tm="100000">
                                          <p:val>
                                            <p:strVal val="#ppt_h"/>
                                          </p:val>
                                        </p:tav>
                                      </p:tavLst>
                                    </p:anim>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19491"/>
                                        </p:tgtEl>
                                        <p:attrNameLst>
                                          <p:attrName>style.visibility</p:attrName>
                                        </p:attrNameLst>
                                      </p:cBhvr>
                                      <p:to>
                                        <p:strVal val="visible"/>
                                      </p:to>
                                    </p:set>
                                    <p:animEffect transition="in" filter="wipe(left)">
                                      <p:cBhvr>
                                        <p:cTn id="58" dur="500"/>
                                        <p:tgtEl>
                                          <p:spTgt spid="19491"/>
                                        </p:tgtEl>
                                      </p:cBhvr>
                                    </p:animEffect>
                                  </p:childTnLst>
                                </p:cTn>
                              </p:par>
                            </p:childTnLst>
                          </p:cTn>
                        </p:par>
                        <p:par>
                          <p:cTn id="59" fill="hold">
                            <p:stCondLst>
                              <p:cond delay="1500"/>
                            </p:stCondLst>
                            <p:childTnLst>
                              <p:par>
                                <p:cTn id="60" presetID="22" presetClass="entr" presetSubtype="8" fill="hold" nodeType="afterEffect">
                                  <p:stCondLst>
                                    <p:cond delay="0"/>
                                  </p:stCondLst>
                                  <p:childTnLst>
                                    <p:set>
                                      <p:cBhvr>
                                        <p:cTn id="61" dur="1" fill="hold">
                                          <p:stCondLst>
                                            <p:cond delay="0"/>
                                          </p:stCondLst>
                                        </p:cTn>
                                        <p:tgtEl>
                                          <p:spTgt spid="19492"/>
                                        </p:tgtEl>
                                        <p:attrNameLst>
                                          <p:attrName>style.visibility</p:attrName>
                                        </p:attrNameLst>
                                      </p:cBhvr>
                                      <p:to>
                                        <p:strVal val="visible"/>
                                      </p:to>
                                    </p:set>
                                    <p:animEffect transition="in" filter="wipe(left)">
                                      <p:cBhvr>
                                        <p:cTn id="62" dur="500"/>
                                        <p:tgtEl>
                                          <p:spTgt spid="19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7" grpId="0"/>
      <p:bldP spid="1948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94790" y="1230630"/>
            <a:ext cx="5944235" cy="5131435"/>
          </a:xfrm>
          <a:prstGeom prst="rect">
            <a:avLst/>
          </a:prstGeom>
        </p:spPr>
      </p:pic>
      <p:sp>
        <p:nvSpPr>
          <p:cNvPr id="3" name="文本框 2"/>
          <p:cNvSpPr txBox="1"/>
          <p:nvPr/>
        </p:nvSpPr>
        <p:spPr>
          <a:xfrm>
            <a:off x="76835" y="423545"/>
            <a:ext cx="8990330" cy="583565"/>
          </a:xfrm>
          <a:prstGeom prst="rect">
            <a:avLst/>
          </a:prstGeom>
          <a:noFill/>
        </p:spPr>
        <p:txBody>
          <a:bodyPr wrap="square" rtlCol="0" anchor="t">
            <a:spAutoFit/>
          </a:bodyPr>
          <a:p>
            <a:r>
              <a:rPr lang="zh-CN" altLang="en-US" sz="3200">
                <a:solidFill>
                  <a:srgbClr val="FF0000"/>
                </a:solidFill>
              </a:rPr>
              <a:t>拓展：</a:t>
            </a:r>
            <a:r>
              <a:rPr lang="zh-CN" altLang="en-US" sz="3200"/>
              <a:t>杨氏双缝干涉实验与飞机安全着陆系统</a:t>
            </a:r>
            <a:endParaRPr lang="zh-CN" altLang="en-US" sz="3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7" name="图片 6"/>
          <p:cNvPicPr>
            <a:picLocks noChangeAspect="1"/>
          </p:cNvPicPr>
          <p:nvPr/>
        </p:nvPicPr>
        <p:blipFill>
          <a:blip r:embed="rId1"/>
          <a:stretch>
            <a:fillRect/>
          </a:stretch>
        </p:blipFill>
        <p:spPr>
          <a:xfrm>
            <a:off x="-40640" y="52070"/>
            <a:ext cx="9229725" cy="3206115"/>
          </a:xfrm>
          <a:prstGeom prst="rect">
            <a:avLst/>
          </a:prstGeom>
        </p:spPr>
      </p:pic>
      <p:pic>
        <p:nvPicPr>
          <p:cNvPr id="8" name="图片 7"/>
          <p:cNvPicPr>
            <a:picLocks noChangeAspect="1"/>
          </p:cNvPicPr>
          <p:nvPr/>
        </p:nvPicPr>
        <p:blipFill>
          <a:blip r:embed="rId2"/>
          <a:stretch>
            <a:fillRect/>
          </a:stretch>
        </p:blipFill>
        <p:spPr>
          <a:xfrm>
            <a:off x="-40640" y="3042285"/>
            <a:ext cx="9151620" cy="36937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object 3"/>
          <p:cNvSpPr/>
          <p:nvPr/>
        </p:nvSpPr>
        <p:spPr>
          <a:xfrm>
            <a:off x="0" y="1066800"/>
            <a:ext cx="9142413" cy="76200"/>
          </a:xfrm>
          <a:prstGeom prst="rect">
            <a:avLst/>
          </a:prstGeom>
          <a:blipFill rotWithShape="1">
            <a:blip r:embed="rId1"/>
            <a:stretch>
              <a:fillRect/>
            </a:stretch>
          </a:blipFill>
          <a:ln w="9525">
            <a:noFill/>
          </a:ln>
        </p:spPr>
        <p:txBody>
          <a:bodyPr wrap="square" lIns="0" tIns="0" rIns="0" bIns="0" anchor="t" anchorCtr="0"/>
          <a:p>
            <a:endParaRPr lang="zh-CN" altLang="zh-CN">
              <a:latin typeface="Arial" panose="020B0604020202020204" pitchFamily="34" charset="0"/>
              <a:ea typeface="宋体" panose="02010600030101010101" pitchFamily="2" charset="-122"/>
            </a:endParaRPr>
          </a:p>
        </p:txBody>
      </p:sp>
      <p:sp>
        <p:nvSpPr>
          <p:cNvPr id="36866" name="object 4"/>
          <p:cNvSpPr/>
          <p:nvPr/>
        </p:nvSpPr>
        <p:spPr>
          <a:xfrm>
            <a:off x="-1587" y="1066800"/>
            <a:ext cx="9144000" cy="76200"/>
          </a:xfrm>
          <a:custGeom>
            <a:avLst/>
            <a:gdLst/>
            <a:ahLst/>
            <a:cxnLst/>
            <a:pathLst>
              <a:path w="9144000" h="76200">
                <a:moveTo>
                  <a:pt x="0" y="0"/>
                </a:moveTo>
                <a:lnTo>
                  <a:pt x="0" y="76200"/>
                </a:lnTo>
                <a:lnTo>
                  <a:pt x="9144000" y="76200"/>
                </a:lnTo>
                <a:lnTo>
                  <a:pt x="9144000" y="0"/>
                </a:lnTo>
                <a:lnTo>
                  <a:pt x="0" y="0"/>
                </a:lnTo>
                <a:close/>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37891" name="object 7"/>
          <p:cNvSpPr/>
          <p:nvPr/>
        </p:nvSpPr>
        <p:spPr>
          <a:xfrm>
            <a:off x="4913313" y="4156075"/>
            <a:ext cx="3133725" cy="1952625"/>
          </a:xfrm>
          <a:prstGeom prst="rect">
            <a:avLst/>
          </a:prstGeom>
          <a:blipFill rotWithShape="1">
            <a:blip r:embed="rId2"/>
            <a:stretch>
              <a:fillRect/>
            </a:stretch>
          </a:blipFill>
          <a:ln w="9525">
            <a:noFill/>
          </a:ln>
        </p:spPr>
        <p:txBody>
          <a:bodyPr wrap="square" lIns="0" tIns="0" rIns="0" bIns="0" anchor="t" anchorCtr="0"/>
          <a:p>
            <a:endParaRPr lang="zh-CN" altLang="zh-CN">
              <a:latin typeface="Arial" panose="020B0604020202020204" pitchFamily="34" charset="0"/>
              <a:ea typeface="宋体" panose="02010600030101010101" pitchFamily="2" charset="-122"/>
            </a:endParaRPr>
          </a:p>
        </p:txBody>
      </p:sp>
      <p:sp>
        <p:nvSpPr>
          <p:cNvPr id="37892" name="object 10"/>
          <p:cNvSpPr/>
          <p:nvPr/>
        </p:nvSpPr>
        <p:spPr>
          <a:xfrm>
            <a:off x="1106488" y="4154488"/>
            <a:ext cx="3141662" cy="1954212"/>
          </a:xfrm>
          <a:prstGeom prst="rect">
            <a:avLst/>
          </a:prstGeom>
          <a:blipFill rotWithShape="1">
            <a:blip r:embed="rId3"/>
            <a:stretch>
              <a:fillRect/>
            </a:stretch>
          </a:blipFill>
          <a:ln w="9525">
            <a:noFill/>
          </a:ln>
        </p:spPr>
        <p:txBody>
          <a:bodyPr wrap="square" lIns="0" tIns="0" rIns="0" bIns="0" anchor="t" anchorCtr="0"/>
          <a:p>
            <a:endParaRPr lang="zh-CN" altLang="zh-CN">
              <a:latin typeface="Arial" panose="020B0604020202020204" pitchFamily="34" charset="0"/>
              <a:ea typeface="宋体" panose="02010600030101010101" pitchFamily="2" charset="-122"/>
            </a:endParaRPr>
          </a:p>
        </p:txBody>
      </p:sp>
      <p:sp>
        <p:nvSpPr>
          <p:cNvPr id="37893" name="object 2"/>
          <p:cNvSpPr/>
          <p:nvPr/>
        </p:nvSpPr>
        <p:spPr>
          <a:xfrm>
            <a:off x="1106488" y="1882775"/>
            <a:ext cx="3111500" cy="2143125"/>
          </a:xfrm>
          <a:prstGeom prst="rect">
            <a:avLst/>
          </a:prstGeom>
          <a:blipFill rotWithShape="1">
            <a:blip r:embed="rId4"/>
            <a:stretch>
              <a:fillRect/>
            </a:stretch>
          </a:blipFill>
          <a:ln w="9525">
            <a:noFill/>
          </a:ln>
        </p:spPr>
        <p:txBody>
          <a:bodyPr wrap="square" lIns="0" tIns="0" rIns="0" bIns="0" anchor="t" anchorCtr="0"/>
          <a:p>
            <a:endParaRPr lang="zh-CN" altLang="zh-CN">
              <a:latin typeface="Arial" panose="020B0604020202020204" pitchFamily="34" charset="0"/>
              <a:ea typeface="宋体" panose="02010600030101010101" pitchFamily="2" charset="-122"/>
            </a:endParaRPr>
          </a:p>
        </p:txBody>
      </p:sp>
      <p:sp>
        <p:nvSpPr>
          <p:cNvPr id="37894" name="object 5"/>
          <p:cNvSpPr/>
          <p:nvPr/>
        </p:nvSpPr>
        <p:spPr>
          <a:xfrm>
            <a:off x="4913313" y="1882775"/>
            <a:ext cx="3133725" cy="2144713"/>
          </a:xfrm>
          <a:prstGeom prst="rect">
            <a:avLst/>
          </a:prstGeom>
          <a:blipFill rotWithShape="1">
            <a:blip r:embed="rId5"/>
            <a:stretch>
              <a:fillRect/>
            </a:stretch>
          </a:blipFill>
          <a:ln w="9525">
            <a:noFill/>
          </a:ln>
        </p:spPr>
        <p:txBody>
          <a:bodyPr wrap="square" lIns="0" tIns="0" rIns="0" bIns="0" anchor="t" anchorCtr="0"/>
          <a:p>
            <a:endParaRPr lang="zh-CN" altLang="zh-CN">
              <a:latin typeface="Arial" panose="020B0604020202020204" pitchFamily="34" charset="0"/>
              <a:ea typeface="宋体" panose="02010600030101010101" pitchFamily="2" charset="-122"/>
            </a:endParaRPr>
          </a:p>
        </p:txBody>
      </p:sp>
      <p:sp>
        <p:nvSpPr>
          <p:cNvPr id="36871" name="矩形 241673"/>
          <p:cNvSpPr/>
          <p:nvPr/>
        </p:nvSpPr>
        <p:spPr>
          <a:xfrm>
            <a:off x="2046288" y="225425"/>
            <a:ext cx="4567237" cy="646113"/>
          </a:xfrm>
          <a:prstGeom prst="rect">
            <a:avLst/>
          </a:prstGeom>
          <a:noFill/>
          <a:ln w="9525">
            <a:noFill/>
          </a:ln>
        </p:spPr>
        <p:txBody>
          <a:bodyPr wrap="square" anchor="t" anchorCtr="0">
            <a:spAutoFit/>
          </a:bodyPr>
          <a:p>
            <a:r>
              <a:rPr lang="zh-CN" altLang="en-US" sz="3600" dirty="0">
                <a:latin typeface="Times New Roman" panose="02020603050405020304" pitchFamily="18" charset="0"/>
                <a:ea typeface="宋体" panose="02010600030101010101" pitchFamily="2" charset="-122"/>
              </a:rPr>
              <a:t>§14-</a:t>
            </a:r>
            <a:r>
              <a:rPr lang="en-US" altLang="zh-CN" sz="3600" dirty="0">
                <a:latin typeface="Times New Roman" panose="02020603050405020304" pitchFamily="18" charset="0"/>
                <a:ea typeface="宋体" panose="02010600030101010101" pitchFamily="2" charset="-122"/>
              </a:rPr>
              <a:t>3</a:t>
            </a:r>
            <a:r>
              <a:rPr lang="zh-CN" altLang="en-US" sz="3600" dirty="0">
                <a:latin typeface="Times New Roman" panose="02020603050405020304" pitchFamily="18" charset="0"/>
                <a:ea typeface="宋体" panose="02010600030101010101" pitchFamily="2" charset="-122"/>
              </a:rPr>
              <a:t>  </a:t>
            </a:r>
            <a:r>
              <a:rPr lang="zh-CN" altLang="en-US" sz="3600" dirty="0">
                <a:solidFill>
                  <a:srgbClr val="FF0000"/>
                </a:solidFill>
                <a:latin typeface="Times New Roman" panose="02020603050405020304" pitchFamily="18" charset="0"/>
                <a:ea typeface="宋体" panose="02010600030101010101" pitchFamily="2" charset="-122"/>
              </a:rPr>
              <a:t>薄 膜 干 涉</a:t>
            </a:r>
            <a:endParaRPr lang="zh-CN" altLang="en-US" sz="3600" dirty="0">
              <a:solidFill>
                <a:srgbClr val="FF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537210" y="6410960"/>
            <a:ext cx="8429625" cy="275590"/>
          </a:xfrm>
          <a:prstGeom prst="rect">
            <a:avLst/>
          </a:prstGeom>
          <a:noFill/>
        </p:spPr>
        <p:txBody>
          <a:bodyPr wrap="square" rtlCol="0" anchor="t">
            <a:spAutoFit/>
          </a:bodyPr>
          <a:p>
            <a:r>
              <a:rPr lang="zh-CN" altLang="en-US" sz="1200" b="0">
                <a:latin typeface="Times New Roman" panose="02020603050405020304" pitchFamily="18" charset="0"/>
                <a:cs typeface="Times New Roman" panose="02020603050405020304" pitchFamily="18" charset="0"/>
              </a:rPr>
              <a:t>https://search.jd.com/Search?keyword=%E9%95%9C%E5%A4%B4&amp;enc=utf-8&amp;pvid=9757bd682030417ab778beeaca26da33</a:t>
            </a:r>
            <a:endParaRPr lang="zh-CN" altLang="en-US" sz="1200" b="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4" name="文本框 27653"/>
          <p:cNvSpPr txBox="1"/>
          <p:nvPr/>
        </p:nvSpPr>
        <p:spPr>
          <a:xfrm>
            <a:off x="263525" y="814388"/>
            <a:ext cx="8426450" cy="1384300"/>
          </a:xfrm>
          <a:prstGeom prst="rect">
            <a:avLst/>
          </a:prstGeom>
          <a:noFill/>
          <a:ln w="9525">
            <a:noFill/>
          </a:ln>
        </p:spPr>
        <p:txBody>
          <a:bodyPr wrap="square" lIns="92075" tIns="46038" rIns="92075" bIns="46038" anchor="t" anchorCtr="0">
            <a:spAutoFit/>
          </a:bodyPr>
          <a:p>
            <a:pPr eaLnBrk="0" hangingPunct="0">
              <a:lnSpc>
                <a:spcPct val="150000"/>
              </a:lnSpc>
              <a:spcBef>
                <a:spcPct val="10000"/>
              </a:spcBef>
            </a:pPr>
            <a:r>
              <a:rPr lang="en-US" altLang="zh-CN">
                <a:latin typeface="Bookman Old Style" panose="02050604050505020204" pitchFamily="18" charset="0"/>
                <a:ea typeface="宋体" panose="02010600030101010101" pitchFamily="2" charset="-122"/>
              </a:rPr>
              <a:t>       </a:t>
            </a:r>
            <a:r>
              <a:rPr lang="zh-CN" altLang="en-US" dirty="0">
                <a:latin typeface="Bookman Old Style" panose="02050604050505020204" pitchFamily="18" charset="0"/>
                <a:ea typeface="宋体" panose="02010600030101010101" pitchFamily="2" charset="-122"/>
              </a:rPr>
              <a:t>利用薄膜上、下两个表面对入射光的反射和折射，可在反射方向</a:t>
            </a:r>
            <a:r>
              <a:rPr lang="en-US" altLang="zh-CN">
                <a:latin typeface="Times New Roman" panose="02020603050405020304" pitchFamily="18" charset="0"/>
                <a:ea typeface="宋体" panose="02010600030101010101" pitchFamily="2" charset="-122"/>
              </a:rPr>
              <a:t>(</a:t>
            </a:r>
            <a:r>
              <a:rPr lang="zh-CN" altLang="en-US" dirty="0">
                <a:latin typeface="Bookman Old Style" panose="02050604050505020204" pitchFamily="18" charset="0"/>
                <a:ea typeface="宋体" panose="02010600030101010101" pitchFamily="2" charset="-122"/>
              </a:rPr>
              <a:t>或透射方向</a:t>
            </a:r>
            <a:r>
              <a:rPr lang="en-US" altLang="zh-CN">
                <a:latin typeface="Times New Roman" panose="02020603050405020304" pitchFamily="18" charset="0"/>
                <a:ea typeface="宋体" panose="02010600030101010101" pitchFamily="2" charset="-122"/>
              </a:rPr>
              <a:t>)</a:t>
            </a:r>
            <a:r>
              <a:rPr lang="zh-CN" altLang="en-US" dirty="0">
                <a:latin typeface="Bookman Old Style" panose="02050604050505020204" pitchFamily="18" charset="0"/>
                <a:ea typeface="宋体" panose="02010600030101010101" pitchFamily="2" charset="-122"/>
              </a:rPr>
              <a:t>获得相干光束。</a:t>
            </a:r>
            <a:endParaRPr lang="zh-CN" altLang="en-US" dirty="0">
              <a:latin typeface="Bookman Old Style" panose="02050604050505020204" pitchFamily="18" charset="0"/>
              <a:ea typeface="宋体" panose="02010600030101010101" pitchFamily="2" charset="-122"/>
            </a:endParaRPr>
          </a:p>
        </p:txBody>
      </p:sp>
      <p:sp>
        <p:nvSpPr>
          <p:cNvPr id="27655" name="文本框 27654"/>
          <p:cNvSpPr txBox="1"/>
          <p:nvPr/>
        </p:nvSpPr>
        <p:spPr>
          <a:xfrm>
            <a:off x="279400" y="2438400"/>
            <a:ext cx="5175250" cy="584200"/>
          </a:xfrm>
          <a:prstGeom prst="rect">
            <a:avLst/>
          </a:prstGeom>
          <a:noFill/>
          <a:ln w="9525">
            <a:noFill/>
          </a:ln>
        </p:spPr>
        <p:txBody>
          <a:bodyPr lIns="92075" tIns="46038" rIns="92075" bIns="46038" anchor="t" anchorCtr="0">
            <a:spAutoFit/>
          </a:bodyPr>
          <a:p>
            <a:pPr eaLnBrk="0" hangingPunct="0">
              <a:spcBef>
                <a:spcPct val="50000"/>
              </a:spcBef>
            </a:pPr>
            <a:r>
              <a:rPr lang="zh-CN" altLang="en-US" sz="3200" dirty="0">
                <a:solidFill>
                  <a:srgbClr val="CC0000"/>
                </a:solidFill>
                <a:latin typeface="华文行楷" panose="02010800040101010101" pitchFamily="2" charset="-122"/>
                <a:ea typeface="华文行楷" panose="02010800040101010101" pitchFamily="2" charset="-122"/>
              </a:rPr>
              <a:t>一、薄膜干涉</a:t>
            </a:r>
            <a:r>
              <a:rPr lang="en-US" altLang="zh-CN" sz="3200" dirty="0">
                <a:solidFill>
                  <a:srgbClr val="CC0000"/>
                </a:solidFill>
                <a:latin typeface="华文行楷" panose="02010800040101010101" pitchFamily="2" charset="-122"/>
                <a:ea typeface="华文行楷" panose="02010800040101010101" pitchFamily="2" charset="-122"/>
              </a:rPr>
              <a:t>-</a:t>
            </a:r>
            <a:r>
              <a:rPr lang="zh-CN" altLang="en-US" sz="3200" dirty="0">
                <a:solidFill>
                  <a:srgbClr val="CC0000"/>
                </a:solidFill>
                <a:latin typeface="华文行楷" panose="02010800040101010101" pitchFamily="2" charset="-122"/>
                <a:ea typeface="华文行楷" panose="02010800040101010101" pitchFamily="2" charset="-122"/>
              </a:rPr>
              <a:t>等倾干涉</a:t>
            </a:r>
            <a:endParaRPr lang="zh-CN" altLang="en-US" sz="3200" i="1" dirty="0">
              <a:solidFill>
                <a:srgbClr val="CC0000"/>
              </a:solidFill>
              <a:latin typeface="华文行楷" panose="02010800040101010101" pitchFamily="2" charset="-122"/>
              <a:ea typeface="华文行楷" panose="02010800040101010101" pitchFamily="2" charset="-122"/>
            </a:endParaRPr>
          </a:p>
        </p:txBody>
      </p:sp>
      <p:sp>
        <p:nvSpPr>
          <p:cNvPr id="27687" name="文本框 27686"/>
          <p:cNvSpPr txBox="1"/>
          <p:nvPr/>
        </p:nvSpPr>
        <p:spPr>
          <a:xfrm>
            <a:off x="536575" y="3489325"/>
            <a:ext cx="3094038" cy="2501900"/>
          </a:xfrm>
          <a:prstGeom prst="rect">
            <a:avLst/>
          </a:prstGeom>
          <a:noFill/>
          <a:ln w="9525">
            <a:noFill/>
          </a:ln>
        </p:spPr>
        <p:txBody>
          <a:bodyPr wrap="square" anchor="t" anchorCtr="0">
            <a:spAutoFit/>
          </a:bodyPr>
          <a:p>
            <a:pPr algn="just">
              <a:lnSpc>
                <a:spcPct val="14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上下</a:t>
            </a:r>
            <a:r>
              <a:rPr lang="zh-CN" altLang="en-US" dirty="0">
                <a:solidFill>
                  <a:srgbClr val="FF0000"/>
                </a:solidFill>
                <a:latin typeface="宋体" panose="02010600030101010101" pitchFamily="2" charset="-122"/>
                <a:ea typeface="宋体" panose="02010600030101010101" pitchFamily="2" charset="-122"/>
              </a:rPr>
              <a:t>表面平行</a:t>
            </a:r>
            <a:r>
              <a:rPr lang="en-US" altLang="zh-CN">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厚度为</a:t>
            </a:r>
            <a:r>
              <a:rPr lang="en-US" altLang="zh-CN">
                <a:solidFill>
                  <a:srgbClr val="FF0000"/>
                </a:solidFill>
                <a:latin typeface="Times New Roman" panose="02020603050405020304" pitchFamily="18" charset="0"/>
                <a:ea typeface="宋体" panose="02010600030101010101" pitchFamily="2" charset="-122"/>
              </a:rPr>
              <a:t>e</a:t>
            </a:r>
            <a:r>
              <a:rPr lang="zh-CN" altLang="en-US" dirty="0">
                <a:latin typeface="宋体" panose="02010600030101010101" pitchFamily="2" charset="-122"/>
                <a:ea typeface="宋体" panose="02010600030101010101" pitchFamily="2" charset="-122"/>
              </a:rPr>
              <a:t>的均匀介质 </a:t>
            </a:r>
            <a:r>
              <a:rPr lang="en-US" altLang="zh-CN" i="1">
                <a:latin typeface="Times New Roman" panose="02020603050405020304" pitchFamily="18" charset="0"/>
                <a:ea typeface="宋体" panose="02010600030101010101" pitchFamily="2" charset="-122"/>
              </a:rPr>
              <a:t>n</a:t>
            </a:r>
            <a:r>
              <a:rPr lang="en-US" altLang="zh-CN" baseline="-25000">
                <a:latin typeface="Times New Roman" panose="02020603050405020304" pitchFamily="18" charset="0"/>
                <a:ea typeface="宋体" panose="02010600030101010101" pitchFamily="2" charset="-122"/>
              </a:rPr>
              <a:t>2</a:t>
            </a:r>
            <a:r>
              <a:rPr lang="en-US" altLang="zh-CN">
                <a:latin typeface="Times New Roman" panose="02020603050405020304" pitchFamily="18" charset="0"/>
                <a:ea typeface="宋体" panose="02010600030101010101" pitchFamily="2" charset="-122"/>
              </a:rPr>
              <a:t>(&gt;</a:t>
            </a:r>
            <a:r>
              <a:rPr lang="en-US" altLang="zh-CN" i="1">
                <a:latin typeface="Times New Roman" panose="02020603050405020304" pitchFamily="18" charset="0"/>
                <a:ea typeface="宋体" panose="02010600030101010101" pitchFamily="2" charset="-122"/>
              </a:rPr>
              <a:t>n</a:t>
            </a:r>
            <a:r>
              <a:rPr lang="en-US" altLang="zh-CN" baseline="-25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，放置于均匀介质</a:t>
            </a:r>
            <a:r>
              <a:rPr lang="en-US" altLang="zh-CN" i="1" dirty="0">
                <a:latin typeface="Times New Roman" panose="02020603050405020304" pitchFamily="18" charset="0"/>
                <a:ea typeface="宋体" panose="02010600030101010101" pitchFamily="2" charset="-122"/>
              </a:rPr>
              <a:t>n</a:t>
            </a:r>
            <a:r>
              <a:rPr lang="en-US" altLang="zh-CN" baseline="-25000"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中。</a:t>
            </a:r>
            <a:endParaRPr lang="zh-CN" altLang="en-US" dirty="0">
              <a:latin typeface="宋体" panose="02010600030101010101" pitchFamily="2" charset="-122"/>
              <a:ea typeface="宋体" panose="02010600030101010101" pitchFamily="2" charset="-122"/>
            </a:endParaRPr>
          </a:p>
        </p:txBody>
      </p:sp>
      <p:grpSp>
        <p:nvGrpSpPr>
          <p:cNvPr id="2" name="组合 27687"/>
          <p:cNvGrpSpPr/>
          <p:nvPr/>
        </p:nvGrpSpPr>
        <p:grpSpPr>
          <a:xfrm>
            <a:off x="4510088" y="3529013"/>
            <a:ext cx="4119562" cy="2746375"/>
            <a:chOff x="1491" y="2358"/>
            <a:chExt cx="2595" cy="1730"/>
          </a:xfrm>
        </p:grpSpPr>
        <p:grpSp>
          <p:nvGrpSpPr>
            <p:cNvPr id="38917" name="组合 27688"/>
            <p:cNvGrpSpPr/>
            <p:nvPr/>
          </p:nvGrpSpPr>
          <p:grpSpPr>
            <a:xfrm>
              <a:off x="1491" y="3096"/>
              <a:ext cx="2595" cy="992"/>
              <a:chOff x="4014" y="3039"/>
              <a:chExt cx="2595" cy="992"/>
            </a:xfrm>
          </p:grpSpPr>
          <p:sp>
            <p:nvSpPr>
              <p:cNvPr id="38918" name="任意多边形 27689"/>
              <p:cNvSpPr/>
              <p:nvPr/>
            </p:nvSpPr>
            <p:spPr>
              <a:xfrm>
                <a:off x="4014" y="3290"/>
                <a:ext cx="2595" cy="520"/>
              </a:xfrm>
              <a:custGeom>
                <a:avLst/>
                <a:gdLst/>
                <a:ahLst/>
                <a:cxnLst>
                  <a:cxn ang="0">
                    <a:pos x="100" y="0"/>
                  </a:cxn>
                  <a:cxn ang="0">
                    <a:pos x="2567" y="0"/>
                  </a:cxn>
                  <a:cxn ang="0">
                    <a:pos x="2453" y="137"/>
                  </a:cxn>
                  <a:cxn ang="0">
                    <a:pos x="2567" y="216"/>
                  </a:cxn>
                  <a:cxn ang="0">
                    <a:pos x="2453" y="353"/>
                  </a:cxn>
                  <a:cxn ang="0">
                    <a:pos x="2595" y="450"/>
                  </a:cxn>
                  <a:cxn ang="0">
                    <a:pos x="2482" y="527"/>
                  </a:cxn>
                  <a:cxn ang="0">
                    <a:pos x="2538" y="595"/>
                  </a:cxn>
                  <a:cxn ang="0">
                    <a:pos x="72" y="595"/>
                  </a:cxn>
                  <a:cxn ang="0">
                    <a:pos x="131" y="500"/>
                  </a:cxn>
                  <a:cxn ang="0">
                    <a:pos x="38" y="379"/>
                  </a:cxn>
                  <a:cxn ang="0">
                    <a:pos x="106" y="308"/>
                  </a:cxn>
                  <a:cxn ang="0">
                    <a:pos x="0" y="206"/>
                  </a:cxn>
                  <a:cxn ang="0">
                    <a:pos x="123" y="145"/>
                  </a:cxn>
                  <a:cxn ang="0">
                    <a:pos x="8" y="2"/>
                  </a:cxn>
                  <a:cxn ang="0">
                    <a:pos x="100" y="0"/>
                  </a:cxn>
                </a:cxnLst>
                <a:pathLst>
                  <a:path w="2595" h="497">
                    <a:moveTo>
                      <a:pt x="100" y="0"/>
                    </a:moveTo>
                    <a:lnTo>
                      <a:pt x="2567" y="0"/>
                    </a:lnTo>
                    <a:lnTo>
                      <a:pt x="2453" y="114"/>
                    </a:lnTo>
                    <a:lnTo>
                      <a:pt x="2567" y="180"/>
                    </a:lnTo>
                    <a:lnTo>
                      <a:pt x="2453" y="294"/>
                    </a:lnTo>
                    <a:lnTo>
                      <a:pt x="2595" y="376"/>
                    </a:lnTo>
                    <a:lnTo>
                      <a:pt x="2482" y="441"/>
                    </a:lnTo>
                    <a:lnTo>
                      <a:pt x="2538" y="497"/>
                    </a:lnTo>
                    <a:lnTo>
                      <a:pt x="72" y="497"/>
                    </a:lnTo>
                    <a:lnTo>
                      <a:pt x="131" y="418"/>
                    </a:lnTo>
                    <a:lnTo>
                      <a:pt x="38" y="316"/>
                    </a:lnTo>
                    <a:lnTo>
                      <a:pt x="106" y="257"/>
                    </a:lnTo>
                    <a:lnTo>
                      <a:pt x="0" y="172"/>
                    </a:lnTo>
                    <a:lnTo>
                      <a:pt x="123" y="121"/>
                    </a:lnTo>
                    <a:lnTo>
                      <a:pt x="8" y="2"/>
                    </a:lnTo>
                    <a:lnTo>
                      <a:pt x="100" y="0"/>
                    </a:lnTo>
                    <a:close/>
                  </a:path>
                </a:pathLst>
              </a:custGeom>
              <a:solidFill>
                <a:schemeClr val="bg1"/>
              </a:solidFill>
              <a:ln w="28575" cap="flat" cmpd="sng">
                <a:solidFill>
                  <a:schemeClr val="tx1"/>
                </a:solidFill>
                <a:prstDash val="solid"/>
                <a:round/>
                <a:headEnd type="none" w="med" len="med"/>
                <a:tailEnd type="none" w="med" len="med"/>
              </a:ln>
            </p:spPr>
            <p:txBody>
              <a:bodyPr/>
              <a:p>
                <a:endParaRPr lang="zh-CN" altLang="en-US"/>
              </a:p>
            </p:txBody>
          </p:sp>
          <p:graphicFrame>
            <p:nvGraphicFramePr>
              <p:cNvPr id="38919" name="对象 27690"/>
              <p:cNvGraphicFramePr/>
              <p:nvPr/>
            </p:nvGraphicFramePr>
            <p:xfrm>
              <a:off x="6169" y="3039"/>
              <a:ext cx="170" cy="251"/>
            </p:xfrm>
            <a:graphic>
              <a:graphicData uri="http://schemas.openxmlformats.org/presentationml/2006/ole">
                <mc:AlternateContent xmlns:mc="http://schemas.openxmlformats.org/markup-compatibility/2006">
                  <mc:Choice xmlns:v="urn:schemas-microsoft-com:vml" Requires="v">
                    <p:oleObj spid="_x0000_s3211" name="" r:id="rId1" imgW="152400" imgH="215900" progId="Equation.3">
                      <p:embed/>
                    </p:oleObj>
                  </mc:Choice>
                  <mc:Fallback>
                    <p:oleObj name="" r:id="rId1" imgW="152400" imgH="215900" progId="Equation.3">
                      <p:embed/>
                      <p:pic>
                        <p:nvPicPr>
                          <p:cNvPr id="0" name="图片 3210"/>
                          <p:cNvPicPr/>
                          <p:nvPr/>
                        </p:nvPicPr>
                        <p:blipFill>
                          <a:blip r:embed="rId2"/>
                          <a:stretch>
                            <a:fillRect/>
                          </a:stretch>
                        </p:blipFill>
                        <p:spPr>
                          <a:xfrm>
                            <a:off x="6169" y="3039"/>
                            <a:ext cx="170" cy="251"/>
                          </a:xfrm>
                          <a:prstGeom prst="rect">
                            <a:avLst/>
                          </a:prstGeom>
                          <a:noFill/>
                          <a:ln w="38100">
                            <a:noFill/>
                            <a:miter/>
                          </a:ln>
                        </p:spPr>
                      </p:pic>
                    </p:oleObj>
                  </mc:Fallback>
                </mc:AlternateContent>
              </a:graphicData>
            </a:graphic>
          </p:graphicFrame>
          <p:graphicFrame>
            <p:nvGraphicFramePr>
              <p:cNvPr id="38920" name="对象 27691"/>
              <p:cNvGraphicFramePr/>
              <p:nvPr/>
            </p:nvGraphicFramePr>
            <p:xfrm>
              <a:off x="6169" y="3764"/>
              <a:ext cx="180" cy="267"/>
            </p:xfrm>
            <a:graphic>
              <a:graphicData uri="http://schemas.openxmlformats.org/presentationml/2006/ole">
                <mc:AlternateContent xmlns:mc="http://schemas.openxmlformats.org/markup-compatibility/2006">
                  <mc:Choice xmlns:v="urn:schemas-microsoft-com:vml" Requires="v">
                    <p:oleObj spid="_x0000_s3212" name="" r:id="rId3" imgW="152400" imgH="215900" progId="Equation.3">
                      <p:embed/>
                    </p:oleObj>
                  </mc:Choice>
                  <mc:Fallback>
                    <p:oleObj name="" r:id="rId3" imgW="152400" imgH="215900" progId="Equation.3">
                      <p:embed/>
                      <p:pic>
                        <p:nvPicPr>
                          <p:cNvPr id="0" name="图片 3211"/>
                          <p:cNvPicPr/>
                          <p:nvPr/>
                        </p:nvPicPr>
                        <p:blipFill>
                          <a:blip r:embed="rId2"/>
                          <a:stretch>
                            <a:fillRect/>
                          </a:stretch>
                        </p:blipFill>
                        <p:spPr>
                          <a:xfrm>
                            <a:off x="6169" y="3764"/>
                            <a:ext cx="180" cy="267"/>
                          </a:xfrm>
                          <a:prstGeom prst="rect">
                            <a:avLst/>
                          </a:prstGeom>
                          <a:noFill/>
                          <a:ln w="38100">
                            <a:noFill/>
                            <a:miter/>
                          </a:ln>
                        </p:spPr>
                      </p:pic>
                    </p:oleObj>
                  </mc:Fallback>
                </mc:AlternateContent>
              </a:graphicData>
            </a:graphic>
          </p:graphicFrame>
          <p:graphicFrame>
            <p:nvGraphicFramePr>
              <p:cNvPr id="38921" name="对象 27692"/>
              <p:cNvGraphicFramePr/>
              <p:nvPr/>
            </p:nvGraphicFramePr>
            <p:xfrm>
              <a:off x="6169" y="3408"/>
              <a:ext cx="184" cy="250"/>
            </p:xfrm>
            <a:graphic>
              <a:graphicData uri="http://schemas.openxmlformats.org/presentationml/2006/ole">
                <mc:AlternateContent xmlns:mc="http://schemas.openxmlformats.org/markup-compatibility/2006">
                  <mc:Choice xmlns:v="urn:schemas-microsoft-com:vml" Requires="v">
                    <p:oleObj spid="_x0000_s3213" name="" r:id="rId4" imgW="165100" imgH="215900" progId="Equation.3">
                      <p:embed/>
                    </p:oleObj>
                  </mc:Choice>
                  <mc:Fallback>
                    <p:oleObj name="" r:id="rId4" imgW="165100" imgH="215900" progId="Equation.3">
                      <p:embed/>
                      <p:pic>
                        <p:nvPicPr>
                          <p:cNvPr id="0" name="图片 3212"/>
                          <p:cNvPicPr/>
                          <p:nvPr/>
                        </p:nvPicPr>
                        <p:blipFill>
                          <a:blip r:embed="rId5"/>
                          <a:stretch>
                            <a:fillRect/>
                          </a:stretch>
                        </p:blipFill>
                        <p:spPr>
                          <a:xfrm>
                            <a:off x="6169" y="3408"/>
                            <a:ext cx="184" cy="250"/>
                          </a:xfrm>
                          <a:prstGeom prst="rect">
                            <a:avLst/>
                          </a:prstGeom>
                          <a:noFill/>
                          <a:ln w="38100">
                            <a:noFill/>
                            <a:miter/>
                          </a:ln>
                        </p:spPr>
                      </p:pic>
                    </p:oleObj>
                  </mc:Fallback>
                </mc:AlternateContent>
              </a:graphicData>
            </a:graphic>
          </p:graphicFrame>
          <p:sp>
            <p:nvSpPr>
              <p:cNvPr id="38922" name="直接连接符 27693"/>
              <p:cNvSpPr/>
              <p:nvPr/>
            </p:nvSpPr>
            <p:spPr>
              <a:xfrm flipV="1">
                <a:off x="4241" y="3294"/>
                <a:ext cx="0" cy="535"/>
              </a:xfrm>
              <a:prstGeom prst="line">
                <a:avLst/>
              </a:prstGeom>
              <a:ln w="19050" cap="flat" cmpd="sng">
                <a:solidFill>
                  <a:schemeClr val="tx1"/>
                </a:solidFill>
                <a:prstDash val="dash"/>
                <a:round/>
                <a:headEnd type="triangle" w="med" len="med"/>
                <a:tailEnd type="triangle" w="med" len="med"/>
              </a:ln>
            </p:spPr>
          </p:sp>
          <p:graphicFrame>
            <p:nvGraphicFramePr>
              <p:cNvPr id="38923" name="对象 27694"/>
              <p:cNvGraphicFramePr/>
              <p:nvPr/>
            </p:nvGraphicFramePr>
            <p:xfrm>
              <a:off x="4241" y="3485"/>
              <a:ext cx="179" cy="230"/>
            </p:xfrm>
            <a:graphic>
              <a:graphicData uri="http://schemas.openxmlformats.org/presentationml/2006/ole">
                <mc:AlternateContent xmlns:mc="http://schemas.openxmlformats.org/markup-compatibility/2006">
                  <mc:Choice xmlns:v="urn:schemas-microsoft-com:vml" Requires="v">
                    <p:oleObj spid="_x0000_s3214" name="" r:id="rId6" imgW="114300" imgH="139700" progId="Equation.3">
                      <p:embed/>
                    </p:oleObj>
                  </mc:Choice>
                  <mc:Fallback>
                    <p:oleObj name="" r:id="rId6" imgW="114300" imgH="139700" progId="Equation.3">
                      <p:embed/>
                      <p:pic>
                        <p:nvPicPr>
                          <p:cNvPr id="0" name="图片 3213"/>
                          <p:cNvPicPr/>
                          <p:nvPr/>
                        </p:nvPicPr>
                        <p:blipFill>
                          <a:blip r:embed="rId7"/>
                          <a:stretch>
                            <a:fillRect/>
                          </a:stretch>
                        </p:blipFill>
                        <p:spPr>
                          <a:xfrm>
                            <a:off x="4241" y="3485"/>
                            <a:ext cx="179" cy="230"/>
                          </a:xfrm>
                          <a:prstGeom prst="rect">
                            <a:avLst/>
                          </a:prstGeom>
                          <a:noFill/>
                          <a:ln w="38100">
                            <a:noFill/>
                            <a:miter/>
                          </a:ln>
                        </p:spPr>
                      </p:pic>
                    </p:oleObj>
                  </mc:Fallback>
                </mc:AlternateContent>
              </a:graphicData>
            </a:graphic>
          </p:graphicFrame>
        </p:grpSp>
        <p:grpSp>
          <p:nvGrpSpPr>
            <p:cNvPr id="38924" name="组合 27695"/>
            <p:cNvGrpSpPr/>
            <p:nvPr/>
          </p:nvGrpSpPr>
          <p:grpSpPr>
            <a:xfrm>
              <a:off x="1718" y="2585"/>
              <a:ext cx="432" cy="250"/>
              <a:chOff x="2016" y="1976"/>
              <a:chExt cx="432" cy="250"/>
            </a:xfrm>
          </p:grpSpPr>
          <p:sp>
            <p:nvSpPr>
              <p:cNvPr id="38925" name="三十二角星 27696"/>
              <p:cNvSpPr/>
              <p:nvPr/>
            </p:nvSpPr>
            <p:spPr>
              <a:xfrm rot="-2313676">
                <a:off x="2016" y="2072"/>
                <a:ext cx="192" cy="144"/>
              </a:xfrm>
              <a:prstGeom prst="star32">
                <a:avLst>
                  <a:gd name="adj" fmla="val 37500"/>
                </a:avLst>
              </a:prstGeom>
              <a:solidFill>
                <a:srgbClr val="FF0000"/>
              </a:solidFill>
              <a:ln w="9525" cap="flat" cmpd="sng">
                <a:solidFill>
                  <a:srgbClr val="FF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8926" name="文本框 27697"/>
              <p:cNvSpPr txBox="1"/>
              <p:nvPr/>
            </p:nvSpPr>
            <p:spPr>
              <a:xfrm>
                <a:off x="2191" y="1976"/>
                <a:ext cx="257"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S</a:t>
                </a:r>
                <a:r>
                  <a:rPr lang="en-US" altLang="zh-CN" sz="2000" baseline="-25000">
                    <a:latin typeface="Times New Roman" panose="02020603050405020304" pitchFamily="18" charset="0"/>
                    <a:ea typeface="宋体" panose="02010600030101010101" pitchFamily="2" charset="-122"/>
                  </a:rPr>
                  <a:t>1</a:t>
                </a:r>
                <a:endParaRPr lang="en-US" altLang="zh-CN" sz="2000">
                  <a:latin typeface="Times New Roman" panose="02020603050405020304" pitchFamily="18" charset="0"/>
                  <a:ea typeface="宋体" panose="02010600030101010101" pitchFamily="2" charset="-122"/>
                </a:endParaRPr>
              </a:p>
            </p:txBody>
          </p:sp>
        </p:grpSp>
        <p:graphicFrame>
          <p:nvGraphicFramePr>
            <p:cNvPr id="38927" name="对象 27698"/>
            <p:cNvGraphicFramePr/>
            <p:nvPr/>
          </p:nvGraphicFramePr>
          <p:xfrm>
            <a:off x="1916" y="3039"/>
            <a:ext cx="170" cy="190"/>
          </p:xfrm>
          <a:graphic>
            <a:graphicData uri="http://schemas.openxmlformats.org/presentationml/2006/ole">
              <mc:AlternateContent xmlns:mc="http://schemas.openxmlformats.org/markup-compatibility/2006">
                <mc:Choice xmlns:v="urn:schemas-microsoft-com:vml" Requires="v">
                  <p:oleObj spid="_x0000_s3215" name="" r:id="rId8" imgW="127000" imgH="139700" progId="Equation.3">
                    <p:embed/>
                  </p:oleObj>
                </mc:Choice>
                <mc:Fallback>
                  <p:oleObj name="" r:id="rId8" imgW="127000" imgH="139700" progId="Equation.3">
                    <p:embed/>
                    <p:pic>
                      <p:nvPicPr>
                        <p:cNvPr id="0" name="图片 3214"/>
                        <p:cNvPicPr/>
                        <p:nvPr/>
                      </p:nvPicPr>
                      <p:blipFill>
                        <a:blip r:embed="rId9"/>
                        <a:stretch>
                          <a:fillRect/>
                        </a:stretch>
                      </p:blipFill>
                      <p:spPr>
                        <a:xfrm>
                          <a:off x="1916" y="3039"/>
                          <a:ext cx="170" cy="190"/>
                        </a:xfrm>
                        <a:prstGeom prst="rect">
                          <a:avLst/>
                        </a:prstGeom>
                        <a:noFill/>
                        <a:ln w="38100">
                          <a:noFill/>
                          <a:miter/>
                        </a:ln>
                      </p:spPr>
                    </p:pic>
                  </p:oleObj>
                </mc:Fallback>
              </mc:AlternateContent>
            </a:graphicData>
          </a:graphic>
        </p:graphicFrame>
        <p:sp>
          <p:nvSpPr>
            <p:cNvPr id="38928" name="直接连接符 27699"/>
            <p:cNvSpPr/>
            <p:nvPr/>
          </p:nvSpPr>
          <p:spPr>
            <a:xfrm>
              <a:off x="1859" y="2812"/>
              <a:ext cx="547" cy="549"/>
            </a:xfrm>
            <a:prstGeom prst="line">
              <a:avLst/>
            </a:prstGeom>
            <a:ln w="57150" cap="flat" cmpd="sng">
              <a:solidFill>
                <a:srgbClr val="FF0066"/>
              </a:solidFill>
              <a:prstDash val="solid"/>
              <a:round/>
              <a:headEnd type="none" w="med" len="med"/>
              <a:tailEnd type="triangle" w="sm" len="med"/>
            </a:ln>
          </p:spPr>
        </p:sp>
        <p:sp>
          <p:nvSpPr>
            <p:cNvPr id="38929" name="文本框 27700"/>
            <p:cNvSpPr txBox="1"/>
            <p:nvPr/>
          </p:nvSpPr>
          <p:spPr>
            <a:xfrm>
              <a:off x="2159" y="3310"/>
              <a:ext cx="232"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grpSp>
          <p:nvGrpSpPr>
            <p:cNvPr id="38930" name="组合 27701"/>
            <p:cNvGrpSpPr/>
            <p:nvPr/>
          </p:nvGrpSpPr>
          <p:grpSpPr>
            <a:xfrm>
              <a:off x="2398" y="3353"/>
              <a:ext cx="277" cy="727"/>
              <a:chOff x="3171" y="3265"/>
              <a:chExt cx="277" cy="727"/>
            </a:xfrm>
          </p:grpSpPr>
          <p:sp>
            <p:nvSpPr>
              <p:cNvPr id="38931" name="直接连接符 27702"/>
              <p:cNvSpPr/>
              <p:nvPr/>
            </p:nvSpPr>
            <p:spPr>
              <a:xfrm>
                <a:off x="3171" y="3265"/>
                <a:ext cx="250" cy="512"/>
              </a:xfrm>
              <a:prstGeom prst="line">
                <a:avLst/>
              </a:prstGeom>
              <a:ln w="28575" cap="flat" cmpd="sng">
                <a:solidFill>
                  <a:srgbClr val="FF0000"/>
                </a:solidFill>
                <a:prstDash val="solid"/>
                <a:round/>
                <a:headEnd type="none" w="med" len="med"/>
                <a:tailEnd type="triangle" w="sm" len="med"/>
              </a:ln>
            </p:spPr>
          </p:sp>
          <p:sp>
            <p:nvSpPr>
              <p:cNvPr id="38932" name="文本框 27703"/>
              <p:cNvSpPr txBox="1"/>
              <p:nvPr/>
            </p:nvSpPr>
            <p:spPr>
              <a:xfrm>
                <a:off x="3216" y="3742"/>
                <a:ext cx="232"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grpSp>
        <p:grpSp>
          <p:nvGrpSpPr>
            <p:cNvPr id="38933" name="组合 27704"/>
            <p:cNvGrpSpPr/>
            <p:nvPr/>
          </p:nvGrpSpPr>
          <p:grpSpPr>
            <a:xfrm>
              <a:off x="2663" y="3312"/>
              <a:ext cx="531" cy="553"/>
              <a:chOff x="3436" y="3224"/>
              <a:chExt cx="531" cy="553"/>
            </a:xfrm>
          </p:grpSpPr>
          <p:sp>
            <p:nvSpPr>
              <p:cNvPr id="38934" name="直接连接符 27705"/>
              <p:cNvSpPr/>
              <p:nvPr/>
            </p:nvSpPr>
            <p:spPr>
              <a:xfrm flipV="1">
                <a:off x="3436" y="3265"/>
                <a:ext cx="293" cy="512"/>
              </a:xfrm>
              <a:prstGeom prst="line">
                <a:avLst/>
              </a:prstGeom>
              <a:ln w="28575" cap="flat" cmpd="sng">
                <a:solidFill>
                  <a:srgbClr val="FF0000"/>
                </a:solidFill>
                <a:prstDash val="solid"/>
                <a:round/>
                <a:headEnd type="none" w="med" len="med"/>
                <a:tailEnd type="triangle" w="sm" len="med"/>
              </a:ln>
            </p:spPr>
          </p:sp>
          <p:sp>
            <p:nvSpPr>
              <p:cNvPr id="38935" name="文本框 27706"/>
              <p:cNvSpPr txBox="1"/>
              <p:nvPr/>
            </p:nvSpPr>
            <p:spPr>
              <a:xfrm>
                <a:off x="3744" y="3224"/>
                <a:ext cx="223"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grpSp>
        <p:grpSp>
          <p:nvGrpSpPr>
            <p:cNvPr id="38936" name="组合 27707"/>
            <p:cNvGrpSpPr/>
            <p:nvPr/>
          </p:nvGrpSpPr>
          <p:grpSpPr>
            <a:xfrm>
              <a:off x="2410" y="2358"/>
              <a:ext cx="1497" cy="995"/>
              <a:chOff x="3183" y="2270"/>
              <a:chExt cx="1497" cy="995"/>
            </a:xfrm>
          </p:grpSpPr>
          <p:graphicFrame>
            <p:nvGraphicFramePr>
              <p:cNvPr id="38937" name="对象 27708"/>
              <p:cNvGraphicFramePr/>
              <p:nvPr/>
            </p:nvGraphicFramePr>
            <p:xfrm>
              <a:off x="4224" y="2648"/>
              <a:ext cx="239" cy="292"/>
            </p:xfrm>
            <a:graphic>
              <a:graphicData uri="http://schemas.openxmlformats.org/presentationml/2006/ole">
                <mc:AlternateContent xmlns:mc="http://schemas.openxmlformats.org/markup-compatibility/2006">
                  <mc:Choice xmlns:v="urn:schemas-microsoft-com:vml" Requires="v">
                    <p:oleObj spid="_x0000_s3216" name="" r:id="rId10" imgW="177800" imgH="215265" progId="Equation.3">
                      <p:embed/>
                    </p:oleObj>
                  </mc:Choice>
                  <mc:Fallback>
                    <p:oleObj name="" r:id="rId10" imgW="177800" imgH="215265" progId="Equation.3">
                      <p:embed/>
                      <p:pic>
                        <p:nvPicPr>
                          <p:cNvPr id="0" name="图片 3215"/>
                          <p:cNvPicPr/>
                          <p:nvPr/>
                        </p:nvPicPr>
                        <p:blipFill>
                          <a:blip r:embed="rId11"/>
                          <a:stretch>
                            <a:fillRect/>
                          </a:stretch>
                        </p:blipFill>
                        <p:spPr>
                          <a:xfrm>
                            <a:off x="4224" y="2648"/>
                            <a:ext cx="239" cy="292"/>
                          </a:xfrm>
                          <a:prstGeom prst="rect">
                            <a:avLst/>
                          </a:prstGeom>
                          <a:noFill/>
                          <a:ln w="38100">
                            <a:noFill/>
                            <a:miter/>
                          </a:ln>
                        </p:spPr>
                      </p:pic>
                    </p:oleObj>
                  </mc:Fallback>
                </mc:AlternateContent>
              </a:graphicData>
            </a:graphic>
          </p:graphicFrame>
          <p:graphicFrame>
            <p:nvGraphicFramePr>
              <p:cNvPr id="38938" name="对象 27709"/>
              <p:cNvGraphicFramePr/>
              <p:nvPr/>
            </p:nvGraphicFramePr>
            <p:xfrm>
              <a:off x="3552" y="2408"/>
              <a:ext cx="205" cy="291"/>
            </p:xfrm>
            <a:graphic>
              <a:graphicData uri="http://schemas.openxmlformats.org/presentationml/2006/ole">
                <mc:AlternateContent xmlns:mc="http://schemas.openxmlformats.org/markup-compatibility/2006">
                  <mc:Choice xmlns:v="urn:schemas-microsoft-com:vml" Requires="v">
                    <p:oleObj spid="_x0000_s3217" name="" r:id="rId12" imgW="152400" imgH="215900" progId="Equation.3">
                      <p:embed/>
                    </p:oleObj>
                  </mc:Choice>
                  <mc:Fallback>
                    <p:oleObj name="" r:id="rId12" imgW="152400" imgH="215900" progId="Equation.3">
                      <p:embed/>
                      <p:pic>
                        <p:nvPicPr>
                          <p:cNvPr id="0" name="图片 3216"/>
                          <p:cNvPicPr/>
                          <p:nvPr/>
                        </p:nvPicPr>
                        <p:blipFill>
                          <a:blip r:embed="rId13"/>
                          <a:stretch>
                            <a:fillRect/>
                          </a:stretch>
                        </p:blipFill>
                        <p:spPr>
                          <a:xfrm>
                            <a:off x="3552" y="2408"/>
                            <a:ext cx="205" cy="291"/>
                          </a:xfrm>
                          <a:prstGeom prst="rect">
                            <a:avLst/>
                          </a:prstGeom>
                          <a:noFill/>
                          <a:ln w="38100">
                            <a:noFill/>
                            <a:miter/>
                          </a:ln>
                        </p:spPr>
                      </p:pic>
                    </p:oleObj>
                  </mc:Fallback>
                </mc:AlternateContent>
              </a:graphicData>
            </a:graphic>
          </p:graphicFrame>
          <p:sp>
            <p:nvSpPr>
              <p:cNvPr id="38939" name="直接连接符 27710"/>
              <p:cNvSpPr/>
              <p:nvPr/>
            </p:nvSpPr>
            <p:spPr>
              <a:xfrm flipV="1">
                <a:off x="3183" y="2270"/>
                <a:ext cx="936" cy="985"/>
              </a:xfrm>
              <a:prstGeom prst="line">
                <a:avLst/>
              </a:prstGeom>
              <a:ln w="28575" cap="flat" cmpd="sng">
                <a:solidFill>
                  <a:srgbClr val="FF0066"/>
                </a:solidFill>
                <a:prstDash val="solid"/>
                <a:round/>
                <a:headEnd type="none" w="med" len="med"/>
                <a:tailEnd type="triangle" w="med" len="med"/>
              </a:ln>
            </p:spPr>
          </p:sp>
          <p:sp>
            <p:nvSpPr>
              <p:cNvPr id="38940" name="直接连接符 27711"/>
              <p:cNvSpPr/>
              <p:nvPr/>
            </p:nvSpPr>
            <p:spPr>
              <a:xfrm flipV="1">
                <a:off x="3738" y="2281"/>
                <a:ext cx="942" cy="984"/>
              </a:xfrm>
              <a:prstGeom prst="line">
                <a:avLst/>
              </a:prstGeom>
              <a:ln w="28575" cap="flat" cmpd="sng">
                <a:solidFill>
                  <a:srgbClr val="FF0000"/>
                </a:solidFill>
                <a:prstDash val="solid"/>
                <a:round/>
                <a:headEnd type="none" w="med" len="med"/>
                <a:tailEnd type="triangle" w="med" len="med"/>
              </a:ln>
            </p:spPr>
          </p:sp>
        </p:grpSp>
        <p:grpSp>
          <p:nvGrpSpPr>
            <p:cNvPr id="38941" name="组合 27712"/>
            <p:cNvGrpSpPr/>
            <p:nvPr/>
          </p:nvGrpSpPr>
          <p:grpSpPr>
            <a:xfrm>
              <a:off x="2251" y="2925"/>
              <a:ext cx="291" cy="887"/>
              <a:chOff x="2016" y="2925"/>
              <a:chExt cx="291" cy="887"/>
            </a:xfrm>
          </p:grpSpPr>
          <p:graphicFrame>
            <p:nvGraphicFramePr>
              <p:cNvPr id="38942" name="对象 27713"/>
              <p:cNvGraphicFramePr/>
              <p:nvPr/>
            </p:nvGraphicFramePr>
            <p:xfrm>
              <a:off x="2178" y="3644"/>
              <a:ext cx="129" cy="168"/>
            </p:xfrm>
            <a:graphic>
              <a:graphicData uri="http://schemas.openxmlformats.org/presentationml/2006/ole">
                <mc:AlternateContent xmlns:mc="http://schemas.openxmlformats.org/markup-compatibility/2006">
                  <mc:Choice xmlns:v="urn:schemas-microsoft-com:vml" Requires="v">
                    <p:oleObj spid="_x0000_s3218" name="" r:id="rId14" imgW="127000" imgH="164465" progId="Equation.3">
                      <p:embed/>
                    </p:oleObj>
                  </mc:Choice>
                  <mc:Fallback>
                    <p:oleObj name="" r:id="rId14" imgW="127000" imgH="164465" progId="Equation.3">
                      <p:embed/>
                      <p:pic>
                        <p:nvPicPr>
                          <p:cNvPr id="0" name="图片 3217"/>
                          <p:cNvPicPr/>
                          <p:nvPr/>
                        </p:nvPicPr>
                        <p:blipFill>
                          <a:blip r:embed="rId15"/>
                          <a:stretch>
                            <a:fillRect/>
                          </a:stretch>
                        </p:blipFill>
                        <p:spPr>
                          <a:xfrm>
                            <a:off x="2178" y="3644"/>
                            <a:ext cx="129" cy="168"/>
                          </a:xfrm>
                          <a:prstGeom prst="rect">
                            <a:avLst/>
                          </a:prstGeom>
                          <a:noFill/>
                          <a:ln w="38100">
                            <a:noFill/>
                            <a:miter/>
                          </a:ln>
                        </p:spPr>
                      </p:pic>
                    </p:oleObj>
                  </mc:Fallback>
                </mc:AlternateContent>
              </a:graphicData>
            </a:graphic>
          </p:graphicFrame>
          <p:grpSp>
            <p:nvGrpSpPr>
              <p:cNvPr id="38943" name="组合 27714"/>
              <p:cNvGrpSpPr/>
              <p:nvPr/>
            </p:nvGrpSpPr>
            <p:grpSpPr>
              <a:xfrm>
                <a:off x="2016" y="2925"/>
                <a:ext cx="230" cy="792"/>
                <a:chOff x="2016" y="2925"/>
                <a:chExt cx="230" cy="792"/>
              </a:xfrm>
            </p:grpSpPr>
            <p:graphicFrame>
              <p:nvGraphicFramePr>
                <p:cNvPr id="38944" name="对象 27715"/>
                <p:cNvGraphicFramePr/>
                <p:nvPr/>
              </p:nvGraphicFramePr>
              <p:xfrm>
                <a:off x="2030" y="2925"/>
                <a:ext cx="130" cy="243"/>
              </p:xfrm>
              <a:graphic>
                <a:graphicData uri="http://schemas.openxmlformats.org/presentationml/2006/ole">
                  <mc:AlternateContent xmlns:mc="http://schemas.openxmlformats.org/markup-compatibility/2006">
                    <mc:Choice xmlns:v="urn:schemas-microsoft-com:vml" Requires="v">
                      <p:oleObj spid="_x0000_s3219" name="" r:id="rId16" imgW="88265" imgH="164465" progId="Equation.3">
                        <p:embed/>
                      </p:oleObj>
                    </mc:Choice>
                    <mc:Fallback>
                      <p:oleObj name="" r:id="rId16" imgW="88265" imgH="164465" progId="Equation.3">
                        <p:embed/>
                        <p:pic>
                          <p:nvPicPr>
                            <p:cNvPr id="0" name="图片 3218"/>
                            <p:cNvPicPr/>
                            <p:nvPr/>
                          </p:nvPicPr>
                          <p:blipFill>
                            <a:blip r:embed="rId17"/>
                            <a:stretch>
                              <a:fillRect/>
                            </a:stretch>
                          </p:blipFill>
                          <p:spPr>
                            <a:xfrm>
                              <a:off x="2030" y="2925"/>
                              <a:ext cx="130" cy="243"/>
                            </a:xfrm>
                            <a:prstGeom prst="rect">
                              <a:avLst/>
                            </a:prstGeom>
                            <a:noFill/>
                            <a:ln w="38100">
                              <a:noFill/>
                              <a:miter/>
                            </a:ln>
                          </p:spPr>
                        </p:pic>
                      </p:oleObj>
                    </mc:Fallback>
                  </mc:AlternateContent>
                </a:graphicData>
              </a:graphic>
            </p:graphicFrame>
            <p:sp>
              <p:nvSpPr>
                <p:cNvPr id="38945" name="直接连接符 27716"/>
                <p:cNvSpPr/>
                <p:nvPr/>
              </p:nvSpPr>
              <p:spPr>
                <a:xfrm>
                  <a:off x="2160" y="2976"/>
                  <a:ext cx="3" cy="741"/>
                </a:xfrm>
                <a:prstGeom prst="line">
                  <a:avLst/>
                </a:prstGeom>
                <a:ln w="19050" cap="flat" cmpd="sng">
                  <a:solidFill>
                    <a:srgbClr val="3333FF"/>
                  </a:solidFill>
                  <a:prstDash val="dash"/>
                  <a:round/>
                  <a:headEnd type="none" w="med" len="med"/>
                  <a:tailEnd type="none" w="med" len="med"/>
                </a:ln>
              </p:spPr>
            </p:sp>
            <p:sp>
              <p:nvSpPr>
                <p:cNvPr id="38946" name="任意多边形 27717"/>
                <p:cNvSpPr/>
                <p:nvPr/>
              </p:nvSpPr>
              <p:spPr>
                <a:xfrm>
                  <a:off x="2174" y="3545"/>
                  <a:ext cx="72" cy="47"/>
                </a:xfrm>
                <a:custGeom>
                  <a:avLst/>
                  <a:gdLst/>
                  <a:ahLst/>
                  <a:cxnLst>
                    <a:cxn ang="0">
                      <a:pos x="47" y="0"/>
                    </a:cxn>
                    <a:cxn ang="0">
                      <a:pos x="0" y="29"/>
                    </a:cxn>
                  </a:cxnLst>
                  <a:pathLst>
                    <a:path w="83" h="55">
                      <a:moveTo>
                        <a:pt x="83" y="0"/>
                      </a:moveTo>
                      <a:cubicBezTo>
                        <a:pt x="83" y="0"/>
                        <a:pt x="41" y="27"/>
                        <a:pt x="0" y="55"/>
                      </a:cubicBezTo>
                    </a:path>
                  </a:pathLst>
                </a:custGeom>
                <a:noFill/>
                <a:ln w="28575" cap="flat" cmpd="sng">
                  <a:solidFill>
                    <a:srgbClr val="0066FF"/>
                  </a:solidFill>
                  <a:prstDash val="solid"/>
                  <a:round/>
                  <a:headEnd type="none" w="med" len="med"/>
                  <a:tailEnd type="none" w="med" len="med"/>
                </a:ln>
              </p:spPr>
              <p:txBody>
                <a:bodyPr/>
                <a:p>
                  <a:endParaRPr lang="zh-CN" altLang="en-US"/>
                </a:p>
              </p:txBody>
            </p:sp>
            <p:sp>
              <p:nvSpPr>
                <p:cNvPr id="38947" name="任意多边形 27718"/>
                <p:cNvSpPr/>
                <p:nvPr/>
              </p:nvSpPr>
              <p:spPr>
                <a:xfrm>
                  <a:off x="2016" y="3120"/>
                  <a:ext cx="144" cy="48"/>
                </a:xfrm>
                <a:custGeom>
                  <a:avLst/>
                  <a:gdLst/>
                  <a:ahLst/>
                  <a:cxnLst>
                    <a:cxn ang="0">
                      <a:pos x="0" y="5"/>
                    </a:cxn>
                    <a:cxn ang="0">
                      <a:pos x="30" y="0"/>
                    </a:cxn>
                    <a:cxn ang="0">
                      <a:pos x="61" y="3"/>
                    </a:cxn>
                  </a:cxnLst>
                  <a:pathLst>
                    <a:path w="192" h="104">
                      <a:moveTo>
                        <a:pt x="0" y="104"/>
                      </a:moveTo>
                      <a:cubicBezTo>
                        <a:pt x="32" y="60"/>
                        <a:pt x="64" y="16"/>
                        <a:pt x="96" y="8"/>
                      </a:cubicBezTo>
                      <a:cubicBezTo>
                        <a:pt x="128" y="0"/>
                        <a:pt x="160" y="28"/>
                        <a:pt x="192" y="56"/>
                      </a:cubicBezTo>
                    </a:path>
                  </a:pathLst>
                </a:custGeom>
                <a:noFill/>
                <a:ln w="9525" cap="flat" cmpd="sng">
                  <a:solidFill>
                    <a:srgbClr val="3333FF"/>
                  </a:solidFill>
                  <a:prstDash val="solid"/>
                  <a:round/>
                  <a:headEnd type="none" w="med" len="med"/>
                  <a:tailEnd type="none" w="med" len="med"/>
                </a:ln>
              </p:spPr>
              <p:txBody>
                <a:bodyPr/>
                <a:p>
                  <a:endParaRPr lang="zh-CN" altLang="en-US"/>
                </a:p>
              </p:txBody>
            </p:sp>
          </p:grpSp>
        </p:grpSp>
        <p:sp>
          <p:nvSpPr>
            <p:cNvPr id="38948" name="直接连接符 27719"/>
            <p:cNvSpPr/>
            <p:nvPr/>
          </p:nvSpPr>
          <p:spPr>
            <a:xfrm flipV="1">
              <a:off x="2648" y="3546"/>
              <a:ext cx="0" cy="527"/>
            </a:xfrm>
            <a:prstGeom prst="line">
              <a:avLst/>
            </a:prstGeom>
            <a:ln w="19050" cap="flat" cmpd="sng">
              <a:solidFill>
                <a:srgbClr val="3333FF"/>
              </a:solidFill>
              <a:prstDash val="dash"/>
              <a:round/>
              <a:headEnd type="none" w="med" len="med"/>
              <a:tailEnd type="none" w="med" len="med"/>
            </a:ln>
          </p:spPr>
        </p:sp>
        <p:sp>
          <p:nvSpPr>
            <p:cNvPr id="38949" name="直接连接符 27720"/>
            <p:cNvSpPr/>
            <p:nvPr/>
          </p:nvSpPr>
          <p:spPr>
            <a:xfrm>
              <a:off x="2956" y="3024"/>
              <a:ext cx="0" cy="698"/>
            </a:xfrm>
            <a:prstGeom prst="line">
              <a:avLst/>
            </a:prstGeom>
            <a:ln w="19050" cap="flat" cmpd="sng">
              <a:solidFill>
                <a:srgbClr val="3333FF"/>
              </a:solidFill>
              <a:prstDash val="dash"/>
              <a:round/>
              <a:headEnd type="none" w="med" len="med"/>
              <a:tailEnd type="none" w="med" len="med"/>
            </a:ln>
          </p:spPr>
        </p:sp>
        <p:grpSp>
          <p:nvGrpSpPr>
            <p:cNvPr id="38950" name="组合 27721"/>
            <p:cNvGrpSpPr/>
            <p:nvPr/>
          </p:nvGrpSpPr>
          <p:grpSpPr>
            <a:xfrm>
              <a:off x="2491" y="2784"/>
              <a:ext cx="463" cy="569"/>
              <a:chOff x="2256" y="2784"/>
              <a:chExt cx="463" cy="569"/>
            </a:xfrm>
          </p:grpSpPr>
          <p:sp>
            <p:nvSpPr>
              <p:cNvPr id="38951" name="直接连接符 27722"/>
              <p:cNvSpPr/>
              <p:nvPr/>
            </p:nvSpPr>
            <p:spPr>
              <a:xfrm flipH="1" flipV="1">
                <a:off x="2404" y="3084"/>
                <a:ext cx="315" cy="269"/>
              </a:xfrm>
              <a:prstGeom prst="line">
                <a:avLst/>
              </a:prstGeom>
              <a:ln w="38100" cap="flat" cmpd="sng">
                <a:solidFill>
                  <a:schemeClr val="tx1"/>
                </a:solidFill>
                <a:prstDash val="sysDot"/>
                <a:round/>
                <a:headEnd type="none" w="med" len="med"/>
                <a:tailEnd type="none" w="med" len="med"/>
              </a:ln>
            </p:spPr>
          </p:sp>
          <p:sp>
            <p:nvSpPr>
              <p:cNvPr id="38952" name="文本框 27723"/>
              <p:cNvSpPr txBox="1"/>
              <p:nvPr/>
            </p:nvSpPr>
            <p:spPr>
              <a:xfrm>
                <a:off x="2256" y="2784"/>
                <a:ext cx="232"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grpSp>
      </p:grpSp>
      <p:sp>
        <p:nvSpPr>
          <p:cNvPr id="38953" name="文本框 27651"/>
          <p:cNvSpPr txBox="1"/>
          <p:nvPr/>
        </p:nvSpPr>
        <p:spPr>
          <a:xfrm>
            <a:off x="682625" y="211138"/>
            <a:ext cx="7207250" cy="639762"/>
          </a:xfrm>
          <a:prstGeom prst="rect">
            <a:avLst/>
          </a:prstGeom>
          <a:noFill/>
          <a:ln w="9525">
            <a:noFill/>
          </a:ln>
        </p:spPr>
        <p:txBody>
          <a:bodyPr anchor="t" anchorCtr="0">
            <a:spAutoFit/>
          </a:bodyPr>
          <a:p>
            <a:r>
              <a:rPr lang="zh-CN" altLang="en-US" sz="3600" dirty="0">
                <a:solidFill>
                  <a:srgbClr val="0000FF"/>
                </a:solidFill>
                <a:latin typeface="Times New Roman" panose="02020603050405020304" pitchFamily="18" charset="0"/>
                <a:ea typeface="宋体" panose="02010600030101010101" pitchFamily="2" charset="-122"/>
              </a:rPr>
              <a:t>§</a:t>
            </a:r>
            <a:r>
              <a:rPr lang="en-US" altLang="zh-CN" sz="3600">
                <a:solidFill>
                  <a:srgbClr val="0000FF"/>
                </a:solidFill>
                <a:latin typeface="Times New Roman" panose="02020603050405020304" pitchFamily="18" charset="0"/>
                <a:ea typeface="宋体" panose="02010600030101010101" pitchFamily="2" charset="-122"/>
              </a:rPr>
              <a:t>14.3</a:t>
            </a:r>
            <a:r>
              <a:rPr lang="zh-CN" altLang="en-US" sz="3600" dirty="0">
                <a:solidFill>
                  <a:srgbClr val="0000FF"/>
                </a:solidFill>
                <a:latin typeface="Times New Roman" panose="02020603050405020304" pitchFamily="18" charset="0"/>
                <a:ea typeface="宋体" panose="02010600030101010101" pitchFamily="2" charset="-122"/>
              </a:rPr>
              <a:t>　薄膜干涉</a:t>
            </a:r>
            <a:r>
              <a:rPr lang="en-US" altLang="zh-CN" sz="3600">
                <a:solidFill>
                  <a:srgbClr val="0000FF"/>
                </a:solidFill>
                <a:latin typeface="Times New Roman" panose="02020603050405020304" pitchFamily="18" charset="0"/>
                <a:ea typeface="宋体" panose="02010600030101010101" pitchFamily="2" charset="-122"/>
              </a:rPr>
              <a:t>——</a:t>
            </a:r>
            <a:r>
              <a:rPr lang="zh-CN" altLang="en-US" sz="3600" dirty="0">
                <a:latin typeface="Times New Roman" panose="02020603050405020304" pitchFamily="18" charset="0"/>
                <a:ea typeface="宋体" panose="02010600030101010101" pitchFamily="2" charset="-122"/>
              </a:rPr>
              <a:t>分振幅干涉</a:t>
            </a:r>
            <a:endParaRPr lang="zh-CN" altLang="en-US" sz="36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7654"/>
                                        </p:tgtEl>
                                        <p:attrNameLst>
                                          <p:attrName>style.visibility</p:attrName>
                                        </p:attrNameLst>
                                      </p:cBhvr>
                                      <p:to>
                                        <p:strVal val="visible"/>
                                      </p:to>
                                    </p:set>
                                    <p:animEffect transition="in" filter="wipe(left)">
                                      <p:cBhvr>
                                        <p:cTn id="13" dur="500"/>
                                        <p:tgtEl>
                                          <p:spTgt spid="276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7655"/>
                                        </p:tgtEl>
                                        <p:attrNameLst>
                                          <p:attrName>style.visibility</p:attrName>
                                        </p:attrNameLst>
                                      </p:cBhvr>
                                      <p:to>
                                        <p:strVal val="visible"/>
                                      </p:to>
                                    </p:set>
                                    <p:animEffect transition="in" filter="wipe(left)">
                                      <p:cBhvr>
                                        <p:cTn id="18" dur="500"/>
                                        <p:tgtEl>
                                          <p:spTgt spid="2765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7687"/>
                                        </p:tgtEl>
                                        <p:attrNameLst>
                                          <p:attrName>style.visibility</p:attrName>
                                        </p:attrNameLst>
                                      </p:cBhvr>
                                      <p:to>
                                        <p:strVal val="visible"/>
                                      </p:to>
                                    </p:set>
                                    <p:animEffect transition="in" filter="wipe(left)">
                                      <p:cBhvr>
                                        <p:cTn id="23" dur="500"/>
                                        <p:tgtEl>
                                          <p:spTgt spid="27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p:bldP spid="27655" grpId="0"/>
      <p:bldP spid="276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文本框 94209"/>
          <p:cNvSpPr txBox="1"/>
          <p:nvPr/>
        </p:nvSpPr>
        <p:spPr>
          <a:xfrm>
            <a:off x="112713" y="700088"/>
            <a:ext cx="4414837" cy="582612"/>
          </a:xfrm>
          <a:prstGeom prst="rect">
            <a:avLst/>
          </a:prstGeom>
          <a:noFill/>
          <a:ln w="9525">
            <a:noFill/>
          </a:ln>
        </p:spPr>
        <p:txBody>
          <a:bodyPr anchor="t" anchorCtr="0">
            <a:spAutoFit/>
          </a:bodyPr>
          <a:p>
            <a:pPr>
              <a:spcBef>
                <a:spcPct val="50000"/>
              </a:spcBef>
            </a:pPr>
            <a:r>
              <a:rPr lang="zh-CN" altLang="en-US" sz="3200" dirty="0">
                <a:solidFill>
                  <a:srgbClr val="FF0000"/>
                </a:solidFill>
                <a:latin typeface="宋体" panose="02010600030101010101" pitchFamily="2" charset="-122"/>
                <a:ea typeface="宋体" panose="02010600030101010101" pitchFamily="2" charset="-122"/>
              </a:rPr>
              <a:t>一、相干光和干涉现象</a:t>
            </a:r>
            <a:endParaRPr lang="zh-CN" altLang="en-US" sz="3200" dirty="0">
              <a:solidFill>
                <a:srgbClr val="FF0000"/>
              </a:solidFill>
              <a:latin typeface="宋体" panose="02010600030101010101" pitchFamily="2" charset="-122"/>
              <a:ea typeface="宋体" panose="02010600030101010101" pitchFamily="2" charset="-122"/>
            </a:endParaRPr>
          </a:p>
        </p:txBody>
      </p:sp>
      <p:sp>
        <p:nvSpPr>
          <p:cNvPr id="94211" name="矩形 94210"/>
          <p:cNvSpPr/>
          <p:nvPr/>
        </p:nvSpPr>
        <p:spPr>
          <a:xfrm>
            <a:off x="323850" y="1333500"/>
            <a:ext cx="8412163" cy="1382713"/>
          </a:xfrm>
          <a:prstGeom prst="rect">
            <a:avLst/>
          </a:prstGeom>
          <a:noFill/>
          <a:ln w="9525">
            <a:noFill/>
          </a:ln>
        </p:spPr>
        <p:txBody>
          <a:bodyPr anchor="t" anchorCtr="0">
            <a:spAutoFit/>
          </a:bodyPr>
          <a:p>
            <a:r>
              <a:rPr lang="zh-CN" altLang="en-US" dirty="0">
                <a:solidFill>
                  <a:srgbClr val="0000FF"/>
                </a:solidFill>
                <a:latin typeface="Arial" panose="020B0604020202020204" pitchFamily="34" charset="0"/>
                <a:ea typeface="楷体_GB2312" panose="02010609030101010101" pitchFamily="49" charset="-122"/>
              </a:rPr>
              <a:t>      干涉现象</a:t>
            </a:r>
            <a:r>
              <a:rPr lang="zh-CN" altLang="en-US" dirty="0">
                <a:latin typeface="Arial" panose="020B0604020202020204" pitchFamily="34" charset="0"/>
                <a:ea typeface="楷体_GB2312" panose="02010609030101010101" pitchFamily="49" charset="-122"/>
              </a:rPr>
              <a:t>：频率相同、振动方向相同、相位差恒定的两列波相遇时，使某些地方振动</a:t>
            </a:r>
            <a:r>
              <a:rPr lang="zh-CN" altLang="en-US" dirty="0">
                <a:solidFill>
                  <a:srgbClr val="FF0000"/>
                </a:solidFill>
                <a:latin typeface="Arial" panose="020B0604020202020204" pitchFamily="34" charset="0"/>
                <a:ea typeface="楷体_GB2312" panose="02010609030101010101" pitchFamily="49" charset="-122"/>
              </a:rPr>
              <a:t>始终加强</a:t>
            </a:r>
            <a:r>
              <a:rPr lang="zh-CN" altLang="en-US" dirty="0">
                <a:latin typeface="Arial" panose="020B0604020202020204" pitchFamily="34" charset="0"/>
                <a:ea typeface="楷体_GB2312" panose="02010609030101010101" pitchFamily="49" charset="-122"/>
              </a:rPr>
              <a:t>，而使另一些地方</a:t>
            </a:r>
            <a:r>
              <a:rPr lang="zh-CN" altLang="en-US" dirty="0">
                <a:solidFill>
                  <a:srgbClr val="FF0000"/>
                </a:solidFill>
                <a:latin typeface="Arial" panose="020B0604020202020204" pitchFamily="34" charset="0"/>
                <a:ea typeface="楷体_GB2312" panose="02010609030101010101" pitchFamily="49" charset="-122"/>
              </a:rPr>
              <a:t>始终减弱</a:t>
            </a:r>
            <a:r>
              <a:rPr lang="zh-CN" altLang="en-US" dirty="0">
                <a:latin typeface="Arial" panose="020B0604020202020204" pitchFamily="34" charset="0"/>
                <a:ea typeface="楷体_GB2312" panose="02010609030101010101" pitchFamily="49" charset="-122"/>
              </a:rPr>
              <a:t>的现象，叫波的干涉。</a:t>
            </a:r>
            <a:endParaRPr lang="zh-CN" altLang="en-US" dirty="0">
              <a:latin typeface="Arial" panose="020B0604020202020204" pitchFamily="34" charset="0"/>
              <a:ea typeface="楷体_GB2312" panose="02010609030101010101" pitchFamily="49" charset="-122"/>
            </a:endParaRPr>
          </a:p>
        </p:txBody>
      </p:sp>
      <p:sp>
        <p:nvSpPr>
          <p:cNvPr id="97284" name="矩形 29697"/>
          <p:cNvSpPr/>
          <p:nvPr/>
        </p:nvSpPr>
        <p:spPr>
          <a:xfrm>
            <a:off x="323850" y="2967038"/>
            <a:ext cx="2482850" cy="519112"/>
          </a:xfrm>
          <a:prstGeom prst="rect">
            <a:avLst/>
          </a:prstGeom>
          <a:noFill/>
          <a:ln w="9525">
            <a:noFill/>
          </a:ln>
        </p:spPr>
        <p:txBody>
          <a:bodyPr anchor="t" anchorCtr="0">
            <a:spAutoFit/>
          </a:bodyPr>
          <a:p>
            <a:r>
              <a:rPr lang="zh-CN" altLang="en-US" dirty="0">
                <a:solidFill>
                  <a:srgbClr val="000000"/>
                </a:solidFill>
                <a:latin typeface="Arial" panose="020B0604020202020204" pitchFamily="34" charset="0"/>
                <a:ea typeface="宋体" panose="02010600030101010101" pitchFamily="2" charset="-122"/>
              </a:rPr>
              <a:t>相干光的条件：</a:t>
            </a:r>
            <a:endParaRPr lang="zh-CN" altLang="en-US" dirty="0">
              <a:solidFill>
                <a:srgbClr val="000000"/>
              </a:solidFill>
              <a:latin typeface="Arial" panose="020B0604020202020204" pitchFamily="34" charset="0"/>
              <a:ea typeface="宋体" panose="02010600030101010101" pitchFamily="2" charset="-122"/>
            </a:endParaRPr>
          </a:p>
        </p:txBody>
      </p:sp>
      <p:pic>
        <p:nvPicPr>
          <p:cNvPr id="1039" name="Picture 15" descr="34a85edf8db1cb13fb7ce402dc54564e92584b8e"/>
          <p:cNvPicPr>
            <a:picLocks noChangeAspect="1"/>
          </p:cNvPicPr>
          <p:nvPr/>
        </p:nvPicPr>
        <p:blipFill>
          <a:blip r:embed="rId1"/>
          <a:stretch>
            <a:fillRect/>
          </a:stretch>
        </p:blipFill>
        <p:spPr>
          <a:xfrm>
            <a:off x="107950" y="3860800"/>
            <a:ext cx="3203575" cy="2865438"/>
          </a:xfrm>
          <a:prstGeom prst="rect">
            <a:avLst/>
          </a:prstGeom>
          <a:noFill/>
          <a:ln w="9525">
            <a:noFill/>
          </a:ln>
        </p:spPr>
      </p:pic>
      <p:sp>
        <p:nvSpPr>
          <p:cNvPr id="7173" name="AutoShape 17" descr="u=798836898,1608541917&amp;fm=21&amp;gp=0"/>
          <p:cNvSpPr>
            <a:spLocks noChangeAspect="1"/>
          </p:cNvSpPr>
          <p:nvPr/>
        </p:nvSpPr>
        <p:spPr>
          <a:xfrm>
            <a:off x="4527550" y="3563938"/>
            <a:ext cx="304800" cy="30480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pic>
        <p:nvPicPr>
          <p:cNvPr id="1044" name="Picture 20" descr="t01743719307f16cf4a"/>
          <p:cNvPicPr>
            <a:picLocks noChangeAspect="1"/>
          </p:cNvPicPr>
          <p:nvPr/>
        </p:nvPicPr>
        <p:blipFill>
          <a:blip r:embed="rId2"/>
          <a:stretch>
            <a:fillRect/>
          </a:stretch>
        </p:blipFill>
        <p:spPr>
          <a:xfrm>
            <a:off x="3384550" y="3860800"/>
            <a:ext cx="2951163" cy="2881313"/>
          </a:xfrm>
          <a:prstGeom prst="rect">
            <a:avLst/>
          </a:prstGeom>
          <a:noFill/>
          <a:ln w="9525">
            <a:noFill/>
          </a:ln>
        </p:spPr>
      </p:pic>
      <p:pic>
        <p:nvPicPr>
          <p:cNvPr id="1045" name="Picture 21"/>
          <p:cNvPicPr>
            <a:picLocks noChangeAspect="1"/>
          </p:cNvPicPr>
          <p:nvPr/>
        </p:nvPicPr>
        <p:blipFill>
          <a:blip r:embed="rId3"/>
          <a:stretch>
            <a:fillRect/>
          </a:stretch>
        </p:blipFill>
        <p:spPr>
          <a:xfrm>
            <a:off x="6408738" y="3860800"/>
            <a:ext cx="2700337" cy="2879725"/>
          </a:xfrm>
          <a:prstGeom prst="rect">
            <a:avLst/>
          </a:prstGeom>
          <a:noFill/>
          <a:ln w="9525">
            <a:noFill/>
          </a:ln>
        </p:spPr>
      </p:pic>
      <p:sp>
        <p:nvSpPr>
          <p:cNvPr id="97291" name="矩形 94211"/>
          <p:cNvSpPr/>
          <p:nvPr/>
        </p:nvSpPr>
        <p:spPr>
          <a:xfrm>
            <a:off x="2771775" y="2981325"/>
            <a:ext cx="6372225" cy="519113"/>
          </a:xfrm>
          <a:prstGeom prst="rect">
            <a:avLst/>
          </a:prstGeom>
          <a:noFill/>
          <a:ln w="9525">
            <a:noFill/>
          </a:ln>
        </p:spPr>
        <p:txBody>
          <a:bodyPr anchor="t" anchorCtr="0">
            <a:spAutoFit/>
          </a:bodyPr>
          <a:p>
            <a:r>
              <a:rPr lang="zh-CN" altLang="en-US" dirty="0">
                <a:solidFill>
                  <a:srgbClr val="CC0000"/>
                </a:solidFill>
                <a:latin typeface="宋体" panose="02010600030101010101" pitchFamily="2" charset="-122"/>
                <a:ea typeface="宋体" panose="02010600030101010101" pitchFamily="2" charset="-122"/>
              </a:rPr>
              <a:t>频率相同、振动方向相同、相位差恒定</a:t>
            </a:r>
            <a:r>
              <a:rPr lang="zh-CN" altLang="en-US" sz="900" dirty="0">
                <a:solidFill>
                  <a:srgbClr val="CC0000"/>
                </a:solidFill>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p:txBody>
      </p:sp>
      <p:sp>
        <p:nvSpPr>
          <p:cNvPr id="7177" name="矩形 241671"/>
          <p:cNvSpPr/>
          <p:nvPr/>
        </p:nvSpPr>
        <p:spPr>
          <a:xfrm>
            <a:off x="1233488" y="44450"/>
            <a:ext cx="5840412" cy="584200"/>
          </a:xfrm>
          <a:prstGeom prst="rect">
            <a:avLst/>
          </a:prstGeom>
          <a:noFill/>
          <a:ln w="9525">
            <a:noFill/>
          </a:ln>
        </p:spPr>
        <p:txBody>
          <a:bodyPr wrap="square" anchor="t" anchorCtr="0">
            <a:spAutoFit/>
          </a:bodyPr>
          <a:p>
            <a:r>
              <a:rPr lang="zh-CN" altLang="en-US" sz="3200" dirty="0">
                <a:solidFill>
                  <a:srgbClr val="CC0000"/>
                </a:solidFill>
                <a:latin typeface="Times New Roman" panose="02020603050405020304" pitchFamily="18" charset="0"/>
                <a:ea typeface="宋体" panose="02010600030101010101" pitchFamily="2" charset="-122"/>
              </a:rPr>
              <a:t>§14-1 </a:t>
            </a:r>
            <a:r>
              <a:rPr lang="zh-CN" altLang="en-US" sz="3200" dirty="0">
                <a:solidFill>
                  <a:srgbClr val="CC0000"/>
                </a:solidFill>
                <a:latin typeface="宋体" panose="02010600030101010101" pitchFamily="2" charset="-122"/>
                <a:ea typeface="宋体" panose="02010600030101010101" pitchFamily="2" charset="-122"/>
              </a:rPr>
              <a:t> 相干光  光程</a:t>
            </a:r>
            <a:endParaRPr lang="zh-CN" altLang="en-US" sz="3200" dirty="0">
              <a:solidFill>
                <a:srgbClr val="CC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nodeType="afterEffect">
                                  <p:stCondLst>
                                    <p:cond delay="0"/>
                                  </p:stCondLst>
                                  <p:childTnLst>
                                    <p:set>
                                      <p:cBhvr>
                                        <p:cTn id="9" dur="1" fill="hold">
                                          <p:stCondLst>
                                            <p:cond delay="0"/>
                                          </p:stCondLst>
                                        </p:cTn>
                                        <p:tgtEl>
                                          <p:spTgt spid="97291">
                                            <p:txEl>
                                              <p:charRg st="0" end="19"/>
                                            </p:txEl>
                                          </p:spTgt>
                                        </p:tgtEl>
                                        <p:attrNameLst>
                                          <p:attrName>style.visibility</p:attrName>
                                        </p:attrNameLst>
                                      </p:cBhvr>
                                      <p:to>
                                        <p:strVal val="visible"/>
                                      </p:to>
                                    </p:set>
                                    <p:animEffect transition="in" filter="blinds(horizontal)">
                                      <p:cBhvr>
                                        <p:cTn id="10" dur="500"/>
                                        <p:tgtEl>
                                          <p:spTgt spid="97291">
                                            <p:txEl>
                                              <p:charRg st="0"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20" name="矩形 28719"/>
          <p:cNvSpPr/>
          <p:nvPr/>
        </p:nvSpPr>
        <p:spPr>
          <a:xfrm>
            <a:off x="17463" y="174625"/>
            <a:ext cx="2251075" cy="519113"/>
          </a:xfrm>
          <a:prstGeom prst="rect">
            <a:avLst/>
          </a:prstGeom>
          <a:noFill/>
          <a:ln w="9525">
            <a:noFill/>
          </a:ln>
        </p:spPr>
        <p:txBody>
          <a:bodyPr anchor="t" anchorCtr="0">
            <a:spAutoFit/>
          </a:bodyPr>
          <a:p>
            <a:pPr algn="just" eaLnBrk="0" hangingPunct="0"/>
            <a:r>
              <a:rPr lang="en-US" altLang="zh-CN">
                <a:solidFill>
                  <a:srgbClr val="0000FF"/>
                </a:solidFill>
                <a:latin typeface="Times New Roman" panose="02020603050405020304" pitchFamily="18" charset="0"/>
                <a:ea typeface="宋体" panose="02010600030101010101" pitchFamily="2" charset="-122"/>
              </a:rPr>
              <a:t>1. </a:t>
            </a:r>
            <a:r>
              <a:rPr lang="zh-CN" altLang="en-US" dirty="0">
                <a:solidFill>
                  <a:srgbClr val="0000FF"/>
                </a:solidFill>
                <a:latin typeface="Times New Roman" panose="02020603050405020304" pitchFamily="18" charset="0"/>
                <a:ea typeface="宋体" panose="02010600030101010101" pitchFamily="2" charset="-122"/>
              </a:rPr>
              <a:t>光程差</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33794" name="矩形 28720"/>
          <p:cNvSpPr/>
          <p:nvPr/>
        </p:nvSpPr>
        <p:spPr>
          <a:xfrm>
            <a:off x="611188" y="754063"/>
            <a:ext cx="3556000" cy="522287"/>
          </a:xfrm>
          <a:prstGeom prst="rect">
            <a:avLst/>
          </a:prstGeom>
          <a:noFill/>
          <a:ln w="9525">
            <a:noFill/>
          </a:ln>
        </p:spPr>
        <p:txBody>
          <a:bodyPr anchor="t" anchorCtr="0">
            <a:spAutoFit/>
          </a:bodyPr>
          <a:p>
            <a:pPr algn="just" eaLnBrk="0" hangingPunct="0"/>
            <a:r>
              <a:rPr lang="zh-CN" altLang="en-US" dirty="0">
                <a:solidFill>
                  <a:srgbClr val="3333FF"/>
                </a:solidFill>
                <a:latin typeface="Times New Roman" panose="02020603050405020304" pitchFamily="18" charset="0"/>
                <a:ea typeface="宋体" panose="02010600030101010101" pitchFamily="2" charset="-122"/>
              </a:rPr>
              <a:t>反射光：</a:t>
            </a:r>
            <a:endParaRPr lang="zh-CN" altLang="en-US" dirty="0">
              <a:latin typeface="宋体" panose="02010600030101010101" pitchFamily="2" charset="-122"/>
              <a:ea typeface="宋体" panose="02010600030101010101" pitchFamily="2" charset="-122"/>
            </a:endParaRPr>
          </a:p>
        </p:txBody>
      </p:sp>
      <p:graphicFrame>
        <p:nvGraphicFramePr>
          <p:cNvPr id="28722" name="对象 28721"/>
          <p:cNvGraphicFramePr/>
          <p:nvPr/>
        </p:nvGraphicFramePr>
        <p:xfrm>
          <a:off x="187325" y="2151063"/>
          <a:ext cx="3389313" cy="454025"/>
        </p:xfrm>
        <a:graphic>
          <a:graphicData uri="http://schemas.openxmlformats.org/presentationml/2006/ole">
            <mc:AlternateContent xmlns:mc="http://schemas.openxmlformats.org/markup-compatibility/2006">
              <mc:Choice xmlns:v="urn:schemas-microsoft-com:vml" Requires="v">
                <p:oleObj spid="_x0000_s3220" name="" r:id="rId1" imgW="1548765" imgH="215900" progId="Equation.3">
                  <p:embed/>
                </p:oleObj>
              </mc:Choice>
              <mc:Fallback>
                <p:oleObj name="" r:id="rId1" imgW="1548765" imgH="215900" progId="Equation.3">
                  <p:embed/>
                  <p:pic>
                    <p:nvPicPr>
                      <p:cNvPr id="0" name="图片 3219"/>
                      <p:cNvPicPr/>
                      <p:nvPr/>
                    </p:nvPicPr>
                    <p:blipFill>
                      <a:blip r:embed="rId2"/>
                      <a:stretch>
                        <a:fillRect/>
                      </a:stretch>
                    </p:blipFill>
                    <p:spPr>
                      <a:xfrm>
                        <a:off x="187325" y="2151063"/>
                        <a:ext cx="3389313" cy="454025"/>
                      </a:xfrm>
                      <a:prstGeom prst="rect">
                        <a:avLst/>
                      </a:prstGeom>
                      <a:noFill/>
                      <a:ln w="38100">
                        <a:noFill/>
                        <a:miter/>
                      </a:ln>
                    </p:spPr>
                  </p:pic>
                </p:oleObj>
              </mc:Fallback>
            </mc:AlternateContent>
          </a:graphicData>
        </a:graphic>
      </p:graphicFrame>
      <p:grpSp>
        <p:nvGrpSpPr>
          <p:cNvPr id="39940" name="组合 28726"/>
          <p:cNvGrpSpPr/>
          <p:nvPr/>
        </p:nvGrpSpPr>
        <p:grpSpPr>
          <a:xfrm>
            <a:off x="4841875" y="323850"/>
            <a:ext cx="4119563" cy="2746375"/>
            <a:chOff x="1491" y="2358"/>
            <a:chExt cx="2595" cy="1730"/>
          </a:xfrm>
        </p:grpSpPr>
        <p:grpSp>
          <p:nvGrpSpPr>
            <p:cNvPr id="39941" name="组合 28727"/>
            <p:cNvGrpSpPr/>
            <p:nvPr/>
          </p:nvGrpSpPr>
          <p:grpSpPr>
            <a:xfrm>
              <a:off x="1491" y="3096"/>
              <a:ext cx="2595" cy="992"/>
              <a:chOff x="4014" y="3039"/>
              <a:chExt cx="2595" cy="992"/>
            </a:xfrm>
          </p:grpSpPr>
          <p:sp>
            <p:nvSpPr>
              <p:cNvPr id="39942" name="任意多边形 28728"/>
              <p:cNvSpPr/>
              <p:nvPr/>
            </p:nvSpPr>
            <p:spPr>
              <a:xfrm>
                <a:off x="4014" y="3290"/>
                <a:ext cx="2595" cy="520"/>
              </a:xfrm>
              <a:custGeom>
                <a:avLst/>
                <a:gdLst/>
                <a:ahLst/>
                <a:cxnLst>
                  <a:cxn ang="0">
                    <a:pos x="100" y="0"/>
                  </a:cxn>
                  <a:cxn ang="0">
                    <a:pos x="2567" y="0"/>
                  </a:cxn>
                  <a:cxn ang="0">
                    <a:pos x="2453" y="137"/>
                  </a:cxn>
                  <a:cxn ang="0">
                    <a:pos x="2567" y="216"/>
                  </a:cxn>
                  <a:cxn ang="0">
                    <a:pos x="2453" y="353"/>
                  </a:cxn>
                  <a:cxn ang="0">
                    <a:pos x="2595" y="450"/>
                  </a:cxn>
                  <a:cxn ang="0">
                    <a:pos x="2482" y="527"/>
                  </a:cxn>
                  <a:cxn ang="0">
                    <a:pos x="2538" y="595"/>
                  </a:cxn>
                  <a:cxn ang="0">
                    <a:pos x="72" y="595"/>
                  </a:cxn>
                  <a:cxn ang="0">
                    <a:pos x="131" y="500"/>
                  </a:cxn>
                  <a:cxn ang="0">
                    <a:pos x="38" y="379"/>
                  </a:cxn>
                  <a:cxn ang="0">
                    <a:pos x="106" y="308"/>
                  </a:cxn>
                  <a:cxn ang="0">
                    <a:pos x="0" y="206"/>
                  </a:cxn>
                  <a:cxn ang="0">
                    <a:pos x="123" y="145"/>
                  </a:cxn>
                  <a:cxn ang="0">
                    <a:pos x="8" y="2"/>
                  </a:cxn>
                  <a:cxn ang="0">
                    <a:pos x="100" y="0"/>
                  </a:cxn>
                </a:cxnLst>
                <a:pathLst>
                  <a:path w="2595" h="497">
                    <a:moveTo>
                      <a:pt x="100" y="0"/>
                    </a:moveTo>
                    <a:lnTo>
                      <a:pt x="2567" y="0"/>
                    </a:lnTo>
                    <a:lnTo>
                      <a:pt x="2453" y="114"/>
                    </a:lnTo>
                    <a:lnTo>
                      <a:pt x="2567" y="180"/>
                    </a:lnTo>
                    <a:lnTo>
                      <a:pt x="2453" y="294"/>
                    </a:lnTo>
                    <a:lnTo>
                      <a:pt x="2595" y="376"/>
                    </a:lnTo>
                    <a:lnTo>
                      <a:pt x="2482" y="441"/>
                    </a:lnTo>
                    <a:lnTo>
                      <a:pt x="2538" y="497"/>
                    </a:lnTo>
                    <a:lnTo>
                      <a:pt x="72" y="497"/>
                    </a:lnTo>
                    <a:lnTo>
                      <a:pt x="131" y="418"/>
                    </a:lnTo>
                    <a:lnTo>
                      <a:pt x="38" y="316"/>
                    </a:lnTo>
                    <a:lnTo>
                      <a:pt x="106" y="257"/>
                    </a:lnTo>
                    <a:lnTo>
                      <a:pt x="0" y="172"/>
                    </a:lnTo>
                    <a:lnTo>
                      <a:pt x="123" y="121"/>
                    </a:lnTo>
                    <a:lnTo>
                      <a:pt x="8" y="2"/>
                    </a:lnTo>
                    <a:lnTo>
                      <a:pt x="100" y="0"/>
                    </a:lnTo>
                    <a:close/>
                  </a:path>
                </a:pathLst>
              </a:custGeom>
              <a:solidFill>
                <a:schemeClr val="bg1"/>
              </a:solidFill>
              <a:ln w="28575" cap="flat" cmpd="sng">
                <a:solidFill>
                  <a:schemeClr val="tx1"/>
                </a:solidFill>
                <a:prstDash val="solid"/>
                <a:round/>
                <a:headEnd type="none" w="med" len="med"/>
                <a:tailEnd type="none" w="med" len="med"/>
              </a:ln>
            </p:spPr>
            <p:txBody>
              <a:bodyPr/>
              <a:p>
                <a:endParaRPr lang="zh-CN" altLang="en-US"/>
              </a:p>
            </p:txBody>
          </p:sp>
          <p:graphicFrame>
            <p:nvGraphicFramePr>
              <p:cNvPr id="39943" name="对象 28729"/>
              <p:cNvGraphicFramePr/>
              <p:nvPr/>
            </p:nvGraphicFramePr>
            <p:xfrm>
              <a:off x="6169" y="3039"/>
              <a:ext cx="170" cy="251"/>
            </p:xfrm>
            <a:graphic>
              <a:graphicData uri="http://schemas.openxmlformats.org/presentationml/2006/ole">
                <mc:AlternateContent xmlns:mc="http://schemas.openxmlformats.org/markup-compatibility/2006">
                  <mc:Choice xmlns:v="urn:schemas-microsoft-com:vml" Requires="v">
                    <p:oleObj spid="_x0000_s3221" name="" r:id="rId3" imgW="152400" imgH="215900" progId="Equation.3">
                      <p:embed/>
                    </p:oleObj>
                  </mc:Choice>
                  <mc:Fallback>
                    <p:oleObj name="" r:id="rId3" imgW="152400" imgH="215900" progId="Equation.3">
                      <p:embed/>
                      <p:pic>
                        <p:nvPicPr>
                          <p:cNvPr id="0" name="图片 3220"/>
                          <p:cNvPicPr/>
                          <p:nvPr/>
                        </p:nvPicPr>
                        <p:blipFill>
                          <a:blip r:embed="rId4"/>
                          <a:stretch>
                            <a:fillRect/>
                          </a:stretch>
                        </p:blipFill>
                        <p:spPr>
                          <a:xfrm>
                            <a:off x="6169" y="3039"/>
                            <a:ext cx="170" cy="251"/>
                          </a:xfrm>
                          <a:prstGeom prst="rect">
                            <a:avLst/>
                          </a:prstGeom>
                          <a:noFill/>
                          <a:ln w="38100">
                            <a:noFill/>
                            <a:miter/>
                          </a:ln>
                        </p:spPr>
                      </p:pic>
                    </p:oleObj>
                  </mc:Fallback>
                </mc:AlternateContent>
              </a:graphicData>
            </a:graphic>
          </p:graphicFrame>
          <p:graphicFrame>
            <p:nvGraphicFramePr>
              <p:cNvPr id="39944" name="对象 28730"/>
              <p:cNvGraphicFramePr/>
              <p:nvPr/>
            </p:nvGraphicFramePr>
            <p:xfrm>
              <a:off x="6169" y="3764"/>
              <a:ext cx="180" cy="267"/>
            </p:xfrm>
            <a:graphic>
              <a:graphicData uri="http://schemas.openxmlformats.org/presentationml/2006/ole">
                <mc:AlternateContent xmlns:mc="http://schemas.openxmlformats.org/markup-compatibility/2006">
                  <mc:Choice xmlns:v="urn:schemas-microsoft-com:vml" Requires="v">
                    <p:oleObj spid="_x0000_s3222" name="" r:id="rId5" imgW="152400" imgH="215900" progId="Equation.3">
                      <p:embed/>
                    </p:oleObj>
                  </mc:Choice>
                  <mc:Fallback>
                    <p:oleObj name="" r:id="rId5" imgW="152400" imgH="215900" progId="Equation.3">
                      <p:embed/>
                      <p:pic>
                        <p:nvPicPr>
                          <p:cNvPr id="0" name="图片 3221"/>
                          <p:cNvPicPr/>
                          <p:nvPr/>
                        </p:nvPicPr>
                        <p:blipFill>
                          <a:blip r:embed="rId4"/>
                          <a:stretch>
                            <a:fillRect/>
                          </a:stretch>
                        </p:blipFill>
                        <p:spPr>
                          <a:xfrm>
                            <a:off x="6169" y="3764"/>
                            <a:ext cx="180" cy="267"/>
                          </a:xfrm>
                          <a:prstGeom prst="rect">
                            <a:avLst/>
                          </a:prstGeom>
                          <a:noFill/>
                          <a:ln w="38100">
                            <a:noFill/>
                            <a:miter/>
                          </a:ln>
                        </p:spPr>
                      </p:pic>
                    </p:oleObj>
                  </mc:Fallback>
                </mc:AlternateContent>
              </a:graphicData>
            </a:graphic>
          </p:graphicFrame>
          <p:graphicFrame>
            <p:nvGraphicFramePr>
              <p:cNvPr id="39945" name="对象 28731"/>
              <p:cNvGraphicFramePr/>
              <p:nvPr/>
            </p:nvGraphicFramePr>
            <p:xfrm>
              <a:off x="6169" y="3408"/>
              <a:ext cx="184" cy="250"/>
            </p:xfrm>
            <a:graphic>
              <a:graphicData uri="http://schemas.openxmlformats.org/presentationml/2006/ole">
                <mc:AlternateContent xmlns:mc="http://schemas.openxmlformats.org/markup-compatibility/2006">
                  <mc:Choice xmlns:v="urn:schemas-microsoft-com:vml" Requires="v">
                    <p:oleObj spid="_x0000_s3223" name="" r:id="rId6" imgW="165100" imgH="215900" progId="Equation.3">
                      <p:embed/>
                    </p:oleObj>
                  </mc:Choice>
                  <mc:Fallback>
                    <p:oleObj name="" r:id="rId6" imgW="165100" imgH="215900" progId="Equation.3">
                      <p:embed/>
                      <p:pic>
                        <p:nvPicPr>
                          <p:cNvPr id="0" name="图片 3222"/>
                          <p:cNvPicPr/>
                          <p:nvPr/>
                        </p:nvPicPr>
                        <p:blipFill>
                          <a:blip r:embed="rId7"/>
                          <a:stretch>
                            <a:fillRect/>
                          </a:stretch>
                        </p:blipFill>
                        <p:spPr>
                          <a:xfrm>
                            <a:off x="6169" y="3408"/>
                            <a:ext cx="184" cy="250"/>
                          </a:xfrm>
                          <a:prstGeom prst="rect">
                            <a:avLst/>
                          </a:prstGeom>
                          <a:noFill/>
                          <a:ln w="38100">
                            <a:noFill/>
                            <a:miter/>
                          </a:ln>
                        </p:spPr>
                      </p:pic>
                    </p:oleObj>
                  </mc:Fallback>
                </mc:AlternateContent>
              </a:graphicData>
            </a:graphic>
          </p:graphicFrame>
          <p:sp>
            <p:nvSpPr>
              <p:cNvPr id="39946" name="直接连接符 28732"/>
              <p:cNvSpPr/>
              <p:nvPr/>
            </p:nvSpPr>
            <p:spPr>
              <a:xfrm flipV="1">
                <a:off x="4241" y="3294"/>
                <a:ext cx="0" cy="535"/>
              </a:xfrm>
              <a:prstGeom prst="line">
                <a:avLst/>
              </a:prstGeom>
              <a:ln w="19050" cap="flat" cmpd="sng">
                <a:solidFill>
                  <a:schemeClr val="tx1"/>
                </a:solidFill>
                <a:prstDash val="dash"/>
                <a:round/>
                <a:headEnd type="triangle" w="med" len="med"/>
                <a:tailEnd type="triangle" w="med" len="med"/>
              </a:ln>
            </p:spPr>
          </p:sp>
          <p:graphicFrame>
            <p:nvGraphicFramePr>
              <p:cNvPr id="39947" name="对象 28733"/>
              <p:cNvGraphicFramePr/>
              <p:nvPr/>
            </p:nvGraphicFramePr>
            <p:xfrm>
              <a:off x="4241" y="3485"/>
              <a:ext cx="179" cy="230"/>
            </p:xfrm>
            <a:graphic>
              <a:graphicData uri="http://schemas.openxmlformats.org/presentationml/2006/ole">
                <mc:AlternateContent xmlns:mc="http://schemas.openxmlformats.org/markup-compatibility/2006">
                  <mc:Choice xmlns:v="urn:schemas-microsoft-com:vml" Requires="v">
                    <p:oleObj spid="_x0000_s3224" name="" r:id="rId8" imgW="114300" imgH="139700" progId="Equation.3">
                      <p:embed/>
                    </p:oleObj>
                  </mc:Choice>
                  <mc:Fallback>
                    <p:oleObj name="" r:id="rId8" imgW="114300" imgH="139700" progId="Equation.3">
                      <p:embed/>
                      <p:pic>
                        <p:nvPicPr>
                          <p:cNvPr id="0" name="图片 3223"/>
                          <p:cNvPicPr/>
                          <p:nvPr/>
                        </p:nvPicPr>
                        <p:blipFill>
                          <a:blip r:embed="rId9"/>
                          <a:stretch>
                            <a:fillRect/>
                          </a:stretch>
                        </p:blipFill>
                        <p:spPr>
                          <a:xfrm>
                            <a:off x="4241" y="3485"/>
                            <a:ext cx="179" cy="230"/>
                          </a:xfrm>
                          <a:prstGeom prst="rect">
                            <a:avLst/>
                          </a:prstGeom>
                          <a:noFill/>
                          <a:ln w="38100">
                            <a:noFill/>
                            <a:miter/>
                          </a:ln>
                        </p:spPr>
                      </p:pic>
                    </p:oleObj>
                  </mc:Fallback>
                </mc:AlternateContent>
              </a:graphicData>
            </a:graphic>
          </p:graphicFrame>
        </p:grpSp>
        <p:grpSp>
          <p:nvGrpSpPr>
            <p:cNvPr id="39948" name="组合 28734"/>
            <p:cNvGrpSpPr/>
            <p:nvPr/>
          </p:nvGrpSpPr>
          <p:grpSpPr>
            <a:xfrm>
              <a:off x="1718" y="2585"/>
              <a:ext cx="432" cy="250"/>
              <a:chOff x="2016" y="1976"/>
              <a:chExt cx="432" cy="250"/>
            </a:xfrm>
          </p:grpSpPr>
          <p:sp>
            <p:nvSpPr>
              <p:cNvPr id="39949" name="三十二角星 28735"/>
              <p:cNvSpPr/>
              <p:nvPr/>
            </p:nvSpPr>
            <p:spPr>
              <a:xfrm rot="-2313676">
                <a:off x="2016" y="2072"/>
                <a:ext cx="192" cy="144"/>
              </a:xfrm>
              <a:prstGeom prst="star32">
                <a:avLst>
                  <a:gd name="adj" fmla="val 37500"/>
                </a:avLst>
              </a:prstGeom>
              <a:solidFill>
                <a:srgbClr val="FF0000"/>
              </a:solidFill>
              <a:ln w="9525" cap="flat" cmpd="sng">
                <a:solidFill>
                  <a:srgbClr val="FF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39950" name="文本框 28736"/>
              <p:cNvSpPr txBox="1"/>
              <p:nvPr/>
            </p:nvSpPr>
            <p:spPr>
              <a:xfrm>
                <a:off x="2191" y="1976"/>
                <a:ext cx="257"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S</a:t>
                </a:r>
                <a:r>
                  <a:rPr lang="en-US" altLang="zh-CN" sz="2000" baseline="-25000">
                    <a:latin typeface="Times New Roman" panose="02020603050405020304" pitchFamily="18" charset="0"/>
                    <a:ea typeface="宋体" panose="02010600030101010101" pitchFamily="2" charset="-122"/>
                  </a:rPr>
                  <a:t>1</a:t>
                </a:r>
                <a:endParaRPr lang="en-US" altLang="zh-CN" sz="2000">
                  <a:latin typeface="Times New Roman" panose="02020603050405020304" pitchFamily="18" charset="0"/>
                  <a:ea typeface="宋体" panose="02010600030101010101" pitchFamily="2" charset="-122"/>
                </a:endParaRPr>
              </a:p>
            </p:txBody>
          </p:sp>
        </p:grpSp>
        <p:graphicFrame>
          <p:nvGraphicFramePr>
            <p:cNvPr id="39951" name="对象 28737"/>
            <p:cNvGraphicFramePr/>
            <p:nvPr/>
          </p:nvGraphicFramePr>
          <p:xfrm>
            <a:off x="1916" y="3039"/>
            <a:ext cx="170" cy="190"/>
          </p:xfrm>
          <a:graphic>
            <a:graphicData uri="http://schemas.openxmlformats.org/presentationml/2006/ole">
              <mc:AlternateContent xmlns:mc="http://schemas.openxmlformats.org/markup-compatibility/2006">
                <mc:Choice xmlns:v="urn:schemas-microsoft-com:vml" Requires="v">
                  <p:oleObj spid="_x0000_s3225" name="" r:id="rId10" imgW="127000" imgH="139700" progId="Equation.3">
                    <p:embed/>
                  </p:oleObj>
                </mc:Choice>
                <mc:Fallback>
                  <p:oleObj name="" r:id="rId10" imgW="127000" imgH="139700" progId="Equation.3">
                    <p:embed/>
                    <p:pic>
                      <p:nvPicPr>
                        <p:cNvPr id="0" name="图片 3224"/>
                        <p:cNvPicPr/>
                        <p:nvPr/>
                      </p:nvPicPr>
                      <p:blipFill>
                        <a:blip r:embed="rId11"/>
                        <a:stretch>
                          <a:fillRect/>
                        </a:stretch>
                      </p:blipFill>
                      <p:spPr>
                        <a:xfrm>
                          <a:off x="1916" y="3039"/>
                          <a:ext cx="170" cy="190"/>
                        </a:xfrm>
                        <a:prstGeom prst="rect">
                          <a:avLst/>
                        </a:prstGeom>
                        <a:noFill/>
                        <a:ln w="38100">
                          <a:noFill/>
                          <a:miter/>
                        </a:ln>
                      </p:spPr>
                    </p:pic>
                  </p:oleObj>
                </mc:Fallback>
              </mc:AlternateContent>
            </a:graphicData>
          </a:graphic>
        </p:graphicFrame>
        <p:sp>
          <p:nvSpPr>
            <p:cNvPr id="39952" name="直接连接符 28738"/>
            <p:cNvSpPr/>
            <p:nvPr/>
          </p:nvSpPr>
          <p:spPr>
            <a:xfrm>
              <a:off x="1859" y="2812"/>
              <a:ext cx="547" cy="549"/>
            </a:xfrm>
            <a:prstGeom prst="line">
              <a:avLst/>
            </a:prstGeom>
            <a:ln w="57150" cap="flat" cmpd="sng">
              <a:solidFill>
                <a:srgbClr val="FF0066"/>
              </a:solidFill>
              <a:prstDash val="solid"/>
              <a:round/>
              <a:headEnd type="none" w="med" len="med"/>
              <a:tailEnd type="triangle" w="sm" len="med"/>
            </a:ln>
          </p:spPr>
        </p:sp>
        <p:sp>
          <p:nvSpPr>
            <p:cNvPr id="39953" name="文本框 28739"/>
            <p:cNvSpPr txBox="1"/>
            <p:nvPr/>
          </p:nvSpPr>
          <p:spPr>
            <a:xfrm>
              <a:off x="2159" y="3310"/>
              <a:ext cx="232"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grpSp>
          <p:nvGrpSpPr>
            <p:cNvPr id="39954" name="组合 28740"/>
            <p:cNvGrpSpPr/>
            <p:nvPr/>
          </p:nvGrpSpPr>
          <p:grpSpPr>
            <a:xfrm>
              <a:off x="2398" y="3353"/>
              <a:ext cx="277" cy="727"/>
              <a:chOff x="3171" y="3265"/>
              <a:chExt cx="277" cy="727"/>
            </a:xfrm>
          </p:grpSpPr>
          <p:sp>
            <p:nvSpPr>
              <p:cNvPr id="39955" name="直接连接符 28741"/>
              <p:cNvSpPr/>
              <p:nvPr/>
            </p:nvSpPr>
            <p:spPr>
              <a:xfrm>
                <a:off x="3171" y="3265"/>
                <a:ext cx="250" cy="512"/>
              </a:xfrm>
              <a:prstGeom prst="line">
                <a:avLst/>
              </a:prstGeom>
              <a:ln w="28575" cap="flat" cmpd="sng">
                <a:solidFill>
                  <a:srgbClr val="FF0000"/>
                </a:solidFill>
                <a:prstDash val="solid"/>
                <a:round/>
                <a:headEnd type="none" w="med" len="med"/>
                <a:tailEnd type="triangle" w="sm" len="med"/>
              </a:ln>
            </p:spPr>
          </p:sp>
          <p:sp>
            <p:nvSpPr>
              <p:cNvPr id="39956" name="文本框 28742"/>
              <p:cNvSpPr txBox="1"/>
              <p:nvPr/>
            </p:nvSpPr>
            <p:spPr>
              <a:xfrm>
                <a:off x="3216" y="3742"/>
                <a:ext cx="232"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grpSp>
        <p:grpSp>
          <p:nvGrpSpPr>
            <p:cNvPr id="39957" name="组合 28743"/>
            <p:cNvGrpSpPr/>
            <p:nvPr/>
          </p:nvGrpSpPr>
          <p:grpSpPr>
            <a:xfrm>
              <a:off x="2663" y="3312"/>
              <a:ext cx="531" cy="553"/>
              <a:chOff x="3436" y="3224"/>
              <a:chExt cx="531" cy="553"/>
            </a:xfrm>
          </p:grpSpPr>
          <p:sp>
            <p:nvSpPr>
              <p:cNvPr id="39958" name="直接连接符 28744"/>
              <p:cNvSpPr/>
              <p:nvPr/>
            </p:nvSpPr>
            <p:spPr>
              <a:xfrm flipV="1">
                <a:off x="3436" y="3265"/>
                <a:ext cx="293" cy="512"/>
              </a:xfrm>
              <a:prstGeom prst="line">
                <a:avLst/>
              </a:prstGeom>
              <a:ln w="28575" cap="flat" cmpd="sng">
                <a:solidFill>
                  <a:srgbClr val="FF0000"/>
                </a:solidFill>
                <a:prstDash val="solid"/>
                <a:round/>
                <a:headEnd type="none" w="med" len="med"/>
                <a:tailEnd type="triangle" w="sm" len="med"/>
              </a:ln>
            </p:spPr>
          </p:sp>
          <p:sp>
            <p:nvSpPr>
              <p:cNvPr id="39959" name="文本框 28745"/>
              <p:cNvSpPr txBox="1"/>
              <p:nvPr/>
            </p:nvSpPr>
            <p:spPr>
              <a:xfrm>
                <a:off x="3744" y="3224"/>
                <a:ext cx="223"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grpSp>
        <p:grpSp>
          <p:nvGrpSpPr>
            <p:cNvPr id="39960" name="组合 28746"/>
            <p:cNvGrpSpPr/>
            <p:nvPr/>
          </p:nvGrpSpPr>
          <p:grpSpPr>
            <a:xfrm>
              <a:off x="2410" y="2358"/>
              <a:ext cx="1497" cy="995"/>
              <a:chOff x="3183" y="2270"/>
              <a:chExt cx="1497" cy="995"/>
            </a:xfrm>
          </p:grpSpPr>
          <p:graphicFrame>
            <p:nvGraphicFramePr>
              <p:cNvPr id="39961" name="对象 28747"/>
              <p:cNvGraphicFramePr/>
              <p:nvPr/>
            </p:nvGraphicFramePr>
            <p:xfrm>
              <a:off x="4224" y="2648"/>
              <a:ext cx="239" cy="292"/>
            </p:xfrm>
            <a:graphic>
              <a:graphicData uri="http://schemas.openxmlformats.org/presentationml/2006/ole">
                <mc:AlternateContent xmlns:mc="http://schemas.openxmlformats.org/markup-compatibility/2006">
                  <mc:Choice xmlns:v="urn:schemas-microsoft-com:vml" Requires="v">
                    <p:oleObj spid="_x0000_s3226" name="" r:id="rId12" imgW="177800" imgH="215265" progId="Equation.3">
                      <p:embed/>
                    </p:oleObj>
                  </mc:Choice>
                  <mc:Fallback>
                    <p:oleObj name="" r:id="rId12" imgW="177800" imgH="215265" progId="Equation.3">
                      <p:embed/>
                      <p:pic>
                        <p:nvPicPr>
                          <p:cNvPr id="0" name="图片 3225"/>
                          <p:cNvPicPr/>
                          <p:nvPr/>
                        </p:nvPicPr>
                        <p:blipFill>
                          <a:blip r:embed="rId13"/>
                          <a:stretch>
                            <a:fillRect/>
                          </a:stretch>
                        </p:blipFill>
                        <p:spPr>
                          <a:xfrm>
                            <a:off x="4224" y="2648"/>
                            <a:ext cx="239" cy="292"/>
                          </a:xfrm>
                          <a:prstGeom prst="rect">
                            <a:avLst/>
                          </a:prstGeom>
                          <a:noFill/>
                          <a:ln w="38100">
                            <a:noFill/>
                            <a:miter/>
                          </a:ln>
                        </p:spPr>
                      </p:pic>
                    </p:oleObj>
                  </mc:Fallback>
                </mc:AlternateContent>
              </a:graphicData>
            </a:graphic>
          </p:graphicFrame>
          <p:graphicFrame>
            <p:nvGraphicFramePr>
              <p:cNvPr id="39962" name="对象 28748"/>
              <p:cNvGraphicFramePr/>
              <p:nvPr/>
            </p:nvGraphicFramePr>
            <p:xfrm>
              <a:off x="3552" y="2408"/>
              <a:ext cx="205" cy="291"/>
            </p:xfrm>
            <a:graphic>
              <a:graphicData uri="http://schemas.openxmlformats.org/presentationml/2006/ole">
                <mc:AlternateContent xmlns:mc="http://schemas.openxmlformats.org/markup-compatibility/2006">
                  <mc:Choice xmlns:v="urn:schemas-microsoft-com:vml" Requires="v">
                    <p:oleObj spid="_x0000_s3227" name="" r:id="rId14" imgW="152400" imgH="215900" progId="Equation.3">
                      <p:embed/>
                    </p:oleObj>
                  </mc:Choice>
                  <mc:Fallback>
                    <p:oleObj name="" r:id="rId14" imgW="152400" imgH="215900" progId="Equation.3">
                      <p:embed/>
                      <p:pic>
                        <p:nvPicPr>
                          <p:cNvPr id="0" name="图片 3226"/>
                          <p:cNvPicPr/>
                          <p:nvPr/>
                        </p:nvPicPr>
                        <p:blipFill>
                          <a:blip r:embed="rId15"/>
                          <a:stretch>
                            <a:fillRect/>
                          </a:stretch>
                        </p:blipFill>
                        <p:spPr>
                          <a:xfrm>
                            <a:off x="3552" y="2408"/>
                            <a:ext cx="205" cy="291"/>
                          </a:xfrm>
                          <a:prstGeom prst="rect">
                            <a:avLst/>
                          </a:prstGeom>
                          <a:noFill/>
                          <a:ln w="38100">
                            <a:noFill/>
                            <a:miter/>
                          </a:ln>
                        </p:spPr>
                      </p:pic>
                    </p:oleObj>
                  </mc:Fallback>
                </mc:AlternateContent>
              </a:graphicData>
            </a:graphic>
          </p:graphicFrame>
          <p:sp>
            <p:nvSpPr>
              <p:cNvPr id="39963" name="直接连接符 28749"/>
              <p:cNvSpPr/>
              <p:nvPr/>
            </p:nvSpPr>
            <p:spPr>
              <a:xfrm flipV="1">
                <a:off x="3183" y="2270"/>
                <a:ext cx="936" cy="985"/>
              </a:xfrm>
              <a:prstGeom prst="line">
                <a:avLst/>
              </a:prstGeom>
              <a:ln w="28575" cap="flat" cmpd="sng">
                <a:solidFill>
                  <a:srgbClr val="FF0066"/>
                </a:solidFill>
                <a:prstDash val="solid"/>
                <a:round/>
                <a:headEnd type="none" w="med" len="med"/>
                <a:tailEnd type="triangle" w="med" len="med"/>
              </a:ln>
            </p:spPr>
          </p:sp>
          <p:sp>
            <p:nvSpPr>
              <p:cNvPr id="39964" name="直接连接符 28750"/>
              <p:cNvSpPr/>
              <p:nvPr/>
            </p:nvSpPr>
            <p:spPr>
              <a:xfrm flipV="1">
                <a:off x="3738" y="2281"/>
                <a:ext cx="942" cy="984"/>
              </a:xfrm>
              <a:prstGeom prst="line">
                <a:avLst/>
              </a:prstGeom>
              <a:ln w="28575" cap="flat" cmpd="sng">
                <a:solidFill>
                  <a:srgbClr val="FF0000"/>
                </a:solidFill>
                <a:prstDash val="solid"/>
                <a:round/>
                <a:headEnd type="none" w="med" len="med"/>
                <a:tailEnd type="triangle" w="med" len="med"/>
              </a:ln>
            </p:spPr>
          </p:sp>
        </p:grpSp>
        <p:grpSp>
          <p:nvGrpSpPr>
            <p:cNvPr id="39965" name="组合 28751"/>
            <p:cNvGrpSpPr/>
            <p:nvPr/>
          </p:nvGrpSpPr>
          <p:grpSpPr>
            <a:xfrm>
              <a:off x="2251" y="2925"/>
              <a:ext cx="291" cy="887"/>
              <a:chOff x="2016" y="2925"/>
              <a:chExt cx="291" cy="887"/>
            </a:xfrm>
          </p:grpSpPr>
          <p:graphicFrame>
            <p:nvGraphicFramePr>
              <p:cNvPr id="39966" name="对象 28752"/>
              <p:cNvGraphicFramePr/>
              <p:nvPr/>
            </p:nvGraphicFramePr>
            <p:xfrm>
              <a:off x="2178" y="3644"/>
              <a:ext cx="129" cy="168"/>
            </p:xfrm>
            <a:graphic>
              <a:graphicData uri="http://schemas.openxmlformats.org/presentationml/2006/ole">
                <mc:AlternateContent xmlns:mc="http://schemas.openxmlformats.org/markup-compatibility/2006">
                  <mc:Choice xmlns:v="urn:schemas-microsoft-com:vml" Requires="v">
                    <p:oleObj spid="_x0000_s3228" name="" r:id="rId16" imgW="127000" imgH="164465" progId="Equation.3">
                      <p:embed/>
                    </p:oleObj>
                  </mc:Choice>
                  <mc:Fallback>
                    <p:oleObj name="" r:id="rId16" imgW="127000" imgH="164465" progId="Equation.3">
                      <p:embed/>
                      <p:pic>
                        <p:nvPicPr>
                          <p:cNvPr id="0" name="图片 3227"/>
                          <p:cNvPicPr/>
                          <p:nvPr/>
                        </p:nvPicPr>
                        <p:blipFill>
                          <a:blip r:embed="rId17"/>
                          <a:stretch>
                            <a:fillRect/>
                          </a:stretch>
                        </p:blipFill>
                        <p:spPr>
                          <a:xfrm>
                            <a:off x="2178" y="3644"/>
                            <a:ext cx="129" cy="168"/>
                          </a:xfrm>
                          <a:prstGeom prst="rect">
                            <a:avLst/>
                          </a:prstGeom>
                          <a:noFill/>
                          <a:ln w="38100">
                            <a:noFill/>
                            <a:miter/>
                          </a:ln>
                        </p:spPr>
                      </p:pic>
                    </p:oleObj>
                  </mc:Fallback>
                </mc:AlternateContent>
              </a:graphicData>
            </a:graphic>
          </p:graphicFrame>
          <p:grpSp>
            <p:nvGrpSpPr>
              <p:cNvPr id="39967" name="组合 28753"/>
              <p:cNvGrpSpPr/>
              <p:nvPr/>
            </p:nvGrpSpPr>
            <p:grpSpPr>
              <a:xfrm>
                <a:off x="2016" y="2925"/>
                <a:ext cx="230" cy="792"/>
                <a:chOff x="2016" y="2925"/>
                <a:chExt cx="230" cy="792"/>
              </a:xfrm>
            </p:grpSpPr>
            <p:graphicFrame>
              <p:nvGraphicFramePr>
                <p:cNvPr id="39968" name="对象 28754"/>
                <p:cNvGraphicFramePr/>
                <p:nvPr/>
              </p:nvGraphicFramePr>
              <p:xfrm>
                <a:off x="2030" y="2925"/>
                <a:ext cx="130" cy="243"/>
              </p:xfrm>
              <a:graphic>
                <a:graphicData uri="http://schemas.openxmlformats.org/presentationml/2006/ole">
                  <mc:AlternateContent xmlns:mc="http://schemas.openxmlformats.org/markup-compatibility/2006">
                    <mc:Choice xmlns:v="urn:schemas-microsoft-com:vml" Requires="v">
                      <p:oleObj spid="_x0000_s3229" name="" r:id="rId18" imgW="88265" imgH="164465" progId="Equation.3">
                        <p:embed/>
                      </p:oleObj>
                    </mc:Choice>
                    <mc:Fallback>
                      <p:oleObj name="" r:id="rId18" imgW="88265" imgH="164465" progId="Equation.3">
                        <p:embed/>
                        <p:pic>
                          <p:nvPicPr>
                            <p:cNvPr id="0" name="图片 3228"/>
                            <p:cNvPicPr/>
                            <p:nvPr/>
                          </p:nvPicPr>
                          <p:blipFill>
                            <a:blip r:embed="rId19"/>
                            <a:stretch>
                              <a:fillRect/>
                            </a:stretch>
                          </p:blipFill>
                          <p:spPr>
                            <a:xfrm>
                              <a:off x="2030" y="2925"/>
                              <a:ext cx="130" cy="243"/>
                            </a:xfrm>
                            <a:prstGeom prst="rect">
                              <a:avLst/>
                            </a:prstGeom>
                            <a:noFill/>
                            <a:ln w="38100">
                              <a:noFill/>
                              <a:miter/>
                            </a:ln>
                          </p:spPr>
                        </p:pic>
                      </p:oleObj>
                    </mc:Fallback>
                  </mc:AlternateContent>
                </a:graphicData>
              </a:graphic>
            </p:graphicFrame>
            <p:sp>
              <p:nvSpPr>
                <p:cNvPr id="39969" name="直接连接符 28755"/>
                <p:cNvSpPr/>
                <p:nvPr/>
              </p:nvSpPr>
              <p:spPr>
                <a:xfrm>
                  <a:off x="2160" y="2976"/>
                  <a:ext cx="3" cy="741"/>
                </a:xfrm>
                <a:prstGeom prst="line">
                  <a:avLst/>
                </a:prstGeom>
                <a:ln w="19050" cap="flat" cmpd="sng">
                  <a:solidFill>
                    <a:srgbClr val="3333FF"/>
                  </a:solidFill>
                  <a:prstDash val="dash"/>
                  <a:round/>
                  <a:headEnd type="none" w="med" len="med"/>
                  <a:tailEnd type="none" w="med" len="med"/>
                </a:ln>
              </p:spPr>
            </p:sp>
            <p:sp>
              <p:nvSpPr>
                <p:cNvPr id="39970" name="任意多边形 28756"/>
                <p:cNvSpPr/>
                <p:nvPr/>
              </p:nvSpPr>
              <p:spPr>
                <a:xfrm>
                  <a:off x="2174" y="3545"/>
                  <a:ext cx="72" cy="47"/>
                </a:xfrm>
                <a:custGeom>
                  <a:avLst/>
                  <a:gdLst/>
                  <a:ahLst/>
                  <a:cxnLst>
                    <a:cxn ang="0">
                      <a:pos x="47" y="0"/>
                    </a:cxn>
                    <a:cxn ang="0">
                      <a:pos x="0" y="29"/>
                    </a:cxn>
                  </a:cxnLst>
                  <a:pathLst>
                    <a:path w="83" h="55">
                      <a:moveTo>
                        <a:pt x="83" y="0"/>
                      </a:moveTo>
                      <a:cubicBezTo>
                        <a:pt x="83" y="0"/>
                        <a:pt x="41" y="27"/>
                        <a:pt x="0" y="55"/>
                      </a:cubicBezTo>
                    </a:path>
                  </a:pathLst>
                </a:custGeom>
                <a:noFill/>
                <a:ln w="28575" cap="flat" cmpd="sng">
                  <a:solidFill>
                    <a:srgbClr val="0066FF"/>
                  </a:solidFill>
                  <a:prstDash val="solid"/>
                  <a:round/>
                  <a:headEnd type="none" w="med" len="med"/>
                  <a:tailEnd type="none" w="med" len="med"/>
                </a:ln>
              </p:spPr>
              <p:txBody>
                <a:bodyPr/>
                <a:p>
                  <a:endParaRPr lang="zh-CN" altLang="en-US"/>
                </a:p>
              </p:txBody>
            </p:sp>
            <p:sp>
              <p:nvSpPr>
                <p:cNvPr id="39971" name="任意多边形 28757"/>
                <p:cNvSpPr/>
                <p:nvPr/>
              </p:nvSpPr>
              <p:spPr>
                <a:xfrm>
                  <a:off x="2016" y="3120"/>
                  <a:ext cx="144" cy="48"/>
                </a:xfrm>
                <a:custGeom>
                  <a:avLst/>
                  <a:gdLst/>
                  <a:ahLst/>
                  <a:cxnLst>
                    <a:cxn ang="0">
                      <a:pos x="0" y="5"/>
                    </a:cxn>
                    <a:cxn ang="0">
                      <a:pos x="30" y="0"/>
                    </a:cxn>
                    <a:cxn ang="0">
                      <a:pos x="61" y="3"/>
                    </a:cxn>
                  </a:cxnLst>
                  <a:pathLst>
                    <a:path w="192" h="104">
                      <a:moveTo>
                        <a:pt x="0" y="104"/>
                      </a:moveTo>
                      <a:cubicBezTo>
                        <a:pt x="32" y="60"/>
                        <a:pt x="64" y="16"/>
                        <a:pt x="96" y="8"/>
                      </a:cubicBezTo>
                      <a:cubicBezTo>
                        <a:pt x="128" y="0"/>
                        <a:pt x="160" y="28"/>
                        <a:pt x="192" y="56"/>
                      </a:cubicBezTo>
                    </a:path>
                  </a:pathLst>
                </a:custGeom>
                <a:noFill/>
                <a:ln w="9525" cap="flat" cmpd="sng">
                  <a:solidFill>
                    <a:srgbClr val="3333FF"/>
                  </a:solidFill>
                  <a:prstDash val="solid"/>
                  <a:round/>
                  <a:headEnd type="none" w="med" len="med"/>
                  <a:tailEnd type="none" w="med" len="med"/>
                </a:ln>
              </p:spPr>
              <p:txBody>
                <a:bodyPr/>
                <a:p>
                  <a:endParaRPr lang="zh-CN" altLang="en-US"/>
                </a:p>
              </p:txBody>
            </p:sp>
          </p:grpSp>
        </p:grpSp>
        <p:sp>
          <p:nvSpPr>
            <p:cNvPr id="39972" name="直接连接符 28758"/>
            <p:cNvSpPr/>
            <p:nvPr/>
          </p:nvSpPr>
          <p:spPr>
            <a:xfrm flipV="1">
              <a:off x="2648" y="3546"/>
              <a:ext cx="0" cy="527"/>
            </a:xfrm>
            <a:prstGeom prst="line">
              <a:avLst/>
            </a:prstGeom>
            <a:ln w="19050" cap="flat" cmpd="sng">
              <a:solidFill>
                <a:srgbClr val="3333FF"/>
              </a:solidFill>
              <a:prstDash val="dash"/>
              <a:round/>
              <a:headEnd type="none" w="med" len="med"/>
              <a:tailEnd type="none" w="med" len="med"/>
            </a:ln>
          </p:spPr>
        </p:sp>
        <p:sp>
          <p:nvSpPr>
            <p:cNvPr id="39973" name="直接连接符 28759"/>
            <p:cNvSpPr/>
            <p:nvPr/>
          </p:nvSpPr>
          <p:spPr>
            <a:xfrm>
              <a:off x="2956" y="3024"/>
              <a:ext cx="0" cy="698"/>
            </a:xfrm>
            <a:prstGeom prst="line">
              <a:avLst/>
            </a:prstGeom>
            <a:ln w="19050" cap="flat" cmpd="sng">
              <a:solidFill>
                <a:srgbClr val="3333FF"/>
              </a:solidFill>
              <a:prstDash val="dash"/>
              <a:round/>
              <a:headEnd type="none" w="med" len="med"/>
              <a:tailEnd type="none" w="med" len="med"/>
            </a:ln>
          </p:spPr>
        </p:sp>
        <p:grpSp>
          <p:nvGrpSpPr>
            <p:cNvPr id="39974" name="组合 28760"/>
            <p:cNvGrpSpPr/>
            <p:nvPr/>
          </p:nvGrpSpPr>
          <p:grpSpPr>
            <a:xfrm>
              <a:off x="2491" y="2784"/>
              <a:ext cx="463" cy="569"/>
              <a:chOff x="2256" y="2784"/>
              <a:chExt cx="463" cy="569"/>
            </a:xfrm>
          </p:grpSpPr>
          <p:sp>
            <p:nvSpPr>
              <p:cNvPr id="39975" name="直接连接符 28761"/>
              <p:cNvSpPr/>
              <p:nvPr/>
            </p:nvSpPr>
            <p:spPr>
              <a:xfrm flipH="1" flipV="1">
                <a:off x="2404" y="3084"/>
                <a:ext cx="315" cy="269"/>
              </a:xfrm>
              <a:prstGeom prst="line">
                <a:avLst/>
              </a:prstGeom>
              <a:ln w="38100" cap="flat" cmpd="sng">
                <a:solidFill>
                  <a:schemeClr val="tx1"/>
                </a:solidFill>
                <a:prstDash val="sysDot"/>
                <a:round/>
                <a:headEnd type="none" w="med" len="med"/>
                <a:tailEnd type="none" w="med" len="med"/>
              </a:ln>
            </p:spPr>
          </p:sp>
          <p:sp>
            <p:nvSpPr>
              <p:cNvPr id="39976" name="文本框 28762"/>
              <p:cNvSpPr txBox="1"/>
              <p:nvPr/>
            </p:nvSpPr>
            <p:spPr>
              <a:xfrm>
                <a:off x="2256" y="2784"/>
                <a:ext cx="232" cy="250"/>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grpSp>
      </p:grpSp>
      <p:sp>
        <p:nvSpPr>
          <p:cNvPr id="28768" name="右大括号 28767"/>
          <p:cNvSpPr/>
          <p:nvPr/>
        </p:nvSpPr>
        <p:spPr>
          <a:xfrm>
            <a:off x="3217863" y="4225925"/>
            <a:ext cx="136525" cy="1981200"/>
          </a:xfrm>
          <a:prstGeom prst="rightBrace">
            <a:avLst>
              <a:gd name="adj1" fmla="val 114816"/>
              <a:gd name="adj2" fmla="val 50000"/>
            </a:avLst>
          </a:prstGeom>
          <a:noFill/>
          <a:ln w="38100" cap="flat" cmpd="sng">
            <a:solidFill>
              <a:srgbClr val="3DA6FD"/>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aphicFrame>
        <p:nvGraphicFramePr>
          <p:cNvPr id="28771" name="对象 28770"/>
          <p:cNvGraphicFramePr/>
          <p:nvPr/>
        </p:nvGraphicFramePr>
        <p:xfrm>
          <a:off x="4759325" y="4630738"/>
          <a:ext cx="3556000" cy="885825"/>
        </p:xfrm>
        <a:graphic>
          <a:graphicData uri="http://schemas.openxmlformats.org/presentationml/2006/ole">
            <mc:AlternateContent xmlns:mc="http://schemas.openxmlformats.org/markup-compatibility/2006">
              <mc:Choice xmlns:v="urn:schemas-microsoft-com:vml" Requires="v">
                <p:oleObj spid="_x0000_s3230" name="" r:id="rId20" imgW="1624330" imgH="405765" progId="Equation.3">
                  <p:embed/>
                </p:oleObj>
              </mc:Choice>
              <mc:Fallback>
                <p:oleObj name="" r:id="rId20" imgW="1624330" imgH="405765" progId="Equation.3">
                  <p:embed/>
                  <p:pic>
                    <p:nvPicPr>
                      <p:cNvPr id="0" name="图片 3229"/>
                      <p:cNvPicPr/>
                      <p:nvPr/>
                    </p:nvPicPr>
                    <p:blipFill>
                      <a:blip r:embed="rId21"/>
                      <a:stretch>
                        <a:fillRect/>
                      </a:stretch>
                    </p:blipFill>
                    <p:spPr>
                      <a:xfrm>
                        <a:off x="4759325" y="4630738"/>
                        <a:ext cx="3556000" cy="885825"/>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33839" name="对象 4"/>
          <p:cNvGraphicFramePr/>
          <p:nvPr/>
        </p:nvGraphicFramePr>
        <p:xfrm>
          <a:off x="466725" y="3981450"/>
          <a:ext cx="2717800" cy="531813"/>
        </p:xfrm>
        <a:graphic>
          <a:graphicData uri="http://schemas.openxmlformats.org/presentationml/2006/ole">
            <mc:AlternateContent xmlns:mc="http://schemas.openxmlformats.org/markup-compatibility/2006">
              <mc:Choice xmlns:v="urn:schemas-microsoft-com:vml" Requires="v">
                <p:oleObj spid="_x0000_s3231" name="" r:id="rId22" imgW="1957705" imgH="508000" progId="Equation.KSEE3">
                  <p:embed/>
                </p:oleObj>
              </mc:Choice>
              <mc:Fallback>
                <p:oleObj name="" r:id="rId22" imgW="1957705" imgH="508000" progId="Equation.KSEE3">
                  <p:embed/>
                  <p:pic>
                    <p:nvPicPr>
                      <p:cNvPr id="0" name="图片 3230"/>
                      <p:cNvPicPr/>
                      <p:nvPr/>
                    </p:nvPicPr>
                    <p:blipFill>
                      <a:blip r:embed="rId23"/>
                      <a:stretch>
                        <a:fillRect/>
                      </a:stretch>
                    </p:blipFill>
                    <p:spPr>
                      <a:xfrm>
                        <a:off x="466725" y="3981450"/>
                        <a:ext cx="2717800" cy="531813"/>
                      </a:xfrm>
                      <a:prstGeom prst="rect">
                        <a:avLst/>
                      </a:prstGeom>
                      <a:noFill/>
                      <a:ln w="38100">
                        <a:noFill/>
                        <a:miter/>
                      </a:ln>
                    </p:spPr>
                  </p:pic>
                </p:oleObj>
              </mc:Fallback>
            </mc:AlternateContent>
          </a:graphicData>
        </a:graphic>
      </p:graphicFrame>
      <p:graphicFrame>
        <p:nvGraphicFramePr>
          <p:cNvPr id="33840" name="对象 6"/>
          <p:cNvGraphicFramePr/>
          <p:nvPr/>
        </p:nvGraphicFramePr>
        <p:xfrm>
          <a:off x="439738" y="4691063"/>
          <a:ext cx="2498725" cy="468312"/>
        </p:xfrm>
        <a:graphic>
          <a:graphicData uri="http://schemas.openxmlformats.org/presentationml/2006/ole">
            <mc:AlternateContent xmlns:mc="http://schemas.openxmlformats.org/markup-compatibility/2006">
              <mc:Choice xmlns:v="urn:schemas-microsoft-com:vml" Requires="v">
                <p:oleObj spid="_x0000_s3232" name="" r:id="rId24" imgW="1957070" imgH="389255" progId="Equation.KSEE3">
                  <p:embed/>
                </p:oleObj>
              </mc:Choice>
              <mc:Fallback>
                <p:oleObj name="" r:id="rId24" imgW="1957070" imgH="389255" progId="Equation.KSEE3">
                  <p:embed/>
                  <p:pic>
                    <p:nvPicPr>
                      <p:cNvPr id="0" name="图片 3231"/>
                      <p:cNvPicPr/>
                      <p:nvPr/>
                    </p:nvPicPr>
                    <p:blipFill>
                      <a:blip r:embed="rId25"/>
                      <a:stretch>
                        <a:fillRect/>
                      </a:stretch>
                    </p:blipFill>
                    <p:spPr>
                      <a:xfrm>
                        <a:off x="439738" y="4691063"/>
                        <a:ext cx="2498725" cy="468312"/>
                      </a:xfrm>
                      <a:prstGeom prst="rect">
                        <a:avLst/>
                      </a:prstGeom>
                      <a:noFill/>
                      <a:ln w="38100">
                        <a:noFill/>
                        <a:miter/>
                      </a:ln>
                    </p:spPr>
                  </p:pic>
                </p:oleObj>
              </mc:Fallback>
            </mc:AlternateContent>
          </a:graphicData>
        </a:graphic>
      </p:graphicFrame>
      <p:graphicFrame>
        <p:nvGraphicFramePr>
          <p:cNvPr id="33841" name="对象 8"/>
          <p:cNvGraphicFramePr/>
          <p:nvPr/>
        </p:nvGraphicFramePr>
        <p:xfrm>
          <a:off x="377825" y="5253038"/>
          <a:ext cx="2649538" cy="444500"/>
        </p:xfrm>
        <a:graphic>
          <a:graphicData uri="http://schemas.openxmlformats.org/presentationml/2006/ole">
            <mc:AlternateContent xmlns:mc="http://schemas.openxmlformats.org/markup-compatibility/2006">
              <mc:Choice xmlns:v="urn:schemas-microsoft-com:vml" Requires="v">
                <p:oleObj spid="_x0000_s3233" name="" r:id="rId26" imgW="2099310" imgH="387350" progId="Equation.KSEE3">
                  <p:embed/>
                </p:oleObj>
              </mc:Choice>
              <mc:Fallback>
                <p:oleObj name="" r:id="rId26" imgW="2099310" imgH="387350" progId="Equation.KSEE3">
                  <p:embed/>
                  <p:pic>
                    <p:nvPicPr>
                      <p:cNvPr id="0" name="图片 3232"/>
                      <p:cNvPicPr/>
                      <p:nvPr/>
                    </p:nvPicPr>
                    <p:blipFill>
                      <a:blip r:embed="rId27"/>
                      <a:stretch>
                        <a:fillRect/>
                      </a:stretch>
                    </p:blipFill>
                    <p:spPr>
                      <a:xfrm>
                        <a:off x="377825" y="5253038"/>
                        <a:ext cx="2649538" cy="444500"/>
                      </a:xfrm>
                      <a:prstGeom prst="rect">
                        <a:avLst/>
                      </a:prstGeom>
                      <a:noFill/>
                      <a:ln w="38100">
                        <a:noFill/>
                        <a:miter/>
                      </a:ln>
                    </p:spPr>
                  </p:pic>
                </p:oleObj>
              </mc:Fallback>
            </mc:AlternateContent>
          </a:graphicData>
        </a:graphic>
      </p:graphicFrame>
      <p:graphicFrame>
        <p:nvGraphicFramePr>
          <p:cNvPr id="33842" name="对象 10"/>
          <p:cNvGraphicFramePr/>
          <p:nvPr/>
        </p:nvGraphicFramePr>
        <p:xfrm>
          <a:off x="307975" y="5794375"/>
          <a:ext cx="2768600" cy="547688"/>
        </p:xfrm>
        <a:graphic>
          <a:graphicData uri="http://schemas.openxmlformats.org/presentationml/2006/ole">
            <mc:AlternateContent xmlns:mc="http://schemas.openxmlformats.org/markup-compatibility/2006">
              <mc:Choice xmlns:v="urn:schemas-microsoft-com:vml" Requires="v">
                <p:oleObj spid="_x0000_s3234" name="" r:id="rId28" imgW="1993265" imgH="469265" progId="Equation.KSEE3">
                  <p:embed/>
                </p:oleObj>
              </mc:Choice>
              <mc:Fallback>
                <p:oleObj name="" r:id="rId28" imgW="1993265" imgH="469265" progId="Equation.KSEE3">
                  <p:embed/>
                  <p:pic>
                    <p:nvPicPr>
                      <p:cNvPr id="0" name="图片 3233"/>
                      <p:cNvPicPr/>
                      <p:nvPr/>
                    </p:nvPicPr>
                    <p:blipFill>
                      <a:blip r:embed="rId29"/>
                      <a:stretch>
                        <a:fillRect/>
                      </a:stretch>
                    </p:blipFill>
                    <p:spPr>
                      <a:xfrm>
                        <a:off x="307975" y="5794375"/>
                        <a:ext cx="2768600" cy="547688"/>
                      </a:xfrm>
                      <a:prstGeom prst="rect">
                        <a:avLst/>
                      </a:prstGeom>
                      <a:noFill/>
                      <a:ln w="38100">
                        <a:noFill/>
                        <a:miter/>
                      </a:ln>
                    </p:spPr>
                  </p:pic>
                </p:oleObj>
              </mc:Fallback>
            </mc:AlternateContent>
          </a:graphicData>
        </a:graphic>
      </p:graphicFrame>
      <p:sp>
        <p:nvSpPr>
          <p:cNvPr id="3" name="文本框 2"/>
          <p:cNvSpPr txBox="1"/>
          <p:nvPr/>
        </p:nvSpPr>
        <p:spPr>
          <a:xfrm>
            <a:off x="663575" y="1316038"/>
            <a:ext cx="2417763" cy="522287"/>
          </a:xfrm>
          <a:prstGeom prst="rect">
            <a:avLst/>
          </a:prstGeom>
          <a:noFill/>
          <a:ln w="9525">
            <a:noFill/>
          </a:ln>
        </p:spPr>
        <p:txBody>
          <a:bodyPr wrap="none" anchor="t" anchorCtr="0">
            <a:spAutoFit/>
          </a:bodyPr>
          <a:p>
            <a:pPr algn="just" eaLnBrk="0" hangingPunct="0"/>
            <a:r>
              <a:rPr lang="zh-CN" altLang="en-US" dirty="0">
                <a:latin typeface="宋体" panose="02010600030101010101" pitchFamily="2" charset="-122"/>
                <a:ea typeface="宋体" panose="02010600030101010101" pitchFamily="2" charset="-122"/>
              </a:rPr>
              <a:t>设 </a:t>
            </a:r>
            <a:r>
              <a:rPr lang="en-US" altLang="zh-CN">
                <a:latin typeface="Times New Roman" panose="02020603050405020304" pitchFamily="18" charset="0"/>
                <a:ea typeface="宋体" panose="02010600030101010101" pitchFamily="2" charset="-122"/>
              </a:rPr>
              <a:t>n</a:t>
            </a:r>
            <a:r>
              <a:rPr lang="en-US" altLang="zh-CN" baseline="-2500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n</a:t>
            </a:r>
            <a:r>
              <a:rPr lang="en-US" altLang="zh-CN" baseline="-25000">
                <a:latin typeface="Times New Roman" panose="02020603050405020304" pitchFamily="18" charset="0"/>
                <a:ea typeface="宋体" panose="02010600030101010101" pitchFamily="2" charset="-122"/>
              </a:rPr>
              <a:t>1</a:t>
            </a:r>
            <a:r>
              <a:rPr lang="zh-CN" altLang="en-US" dirty="0">
                <a:latin typeface="宋体" panose="02010600030101010101" pitchFamily="2" charset="-122"/>
                <a:ea typeface="宋体" panose="02010600030101010101" pitchFamily="2" charset="-122"/>
              </a:rPr>
              <a:t>，则</a:t>
            </a:r>
            <a:endParaRPr lang="zh-CN" altLang="en-US">
              <a:latin typeface="Arial" panose="020B0604020202020204" pitchFamily="34" charset="0"/>
              <a:ea typeface="宋体" panose="02010600030101010101" pitchFamily="2" charset="-122"/>
            </a:endParaRPr>
          </a:p>
        </p:txBody>
      </p:sp>
      <p:sp>
        <p:nvSpPr>
          <p:cNvPr id="2" name="矩形 28723"/>
          <p:cNvSpPr/>
          <p:nvPr/>
        </p:nvSpPr>
        <p:spPr>
          <a:xfrm>
            <a:off x="3470275" y="2965450"/>
            <a:ext cx="1485900" cy="461963"/>
          </a:xfrm>
          <a:prstGeom prst="rect">
            <a:avLst/>
          </a:prstGeom>
          <a:noFill/>
          <a:ln w="9525">
            <a:noFill/>
          </a:ln>
        </p:spPr>
        <p:txBody>
          <a:bodyPr anchor="t" anchorCtr="0">
            <a:spAutoFit/>
          </a:bodyPr>
          <a:p>
            <a:r>
              <a:rPr lang="zh-CN" altLang="en-US" sz="2400" dirty="0">
                <a:solidFill>
                  <a:srgbClr val="FF0066"/>
                </a:solidFill>
                <a:latin typeface="Times New Roman" panose="02020603050405020304" pitchFamily="18" charset="0"/>
                <a:ea typeface="宋体" panose="02010600030101010101" pitchFamily="2" charset="-122"/>
              </a:rPr>
              <a:t>半波损失</a:t>
            </a:r>
            <a:endParaRPr lang="zh-CN" altLang="en-US" sz="2400" dirty="0">
              <a:solidFill>
                <a:srgbClr val="FF0066"/>
              </a:solidFill>
              <a:latin typeface="Times New Roman" panose="02020603050405020304" pitchFamily="18" charset="0"/>
              <a:ea typeface="宋体" panose="02010600030101010101" pitchFamily="2" charset="-122"/>
            </a:endParaRPr>
          </a:p>
        </p:txBody>
      </p:sp>
      <p:sp>
        <p:nvSpPr>
          <p:cNvPr id="102531" name="Oval 131"/>
          <p:cNvSpPr/>
          <p:nvPr/>
        </p:nvSpPr>
        <p:spPr>
          <a:xfrm>
            <a:off x="3813175" y="1903413"/>
            <a:ext cx="427038" cy="935037"/>
          </a:xfrm>
          <a:prstGeom prst="ellipse">
            <a:avLst/>
          </a:prstGeom>
          <a:noFill/>
          <a:ln w="38100"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4" name="对象 3"/>
          <p:cNvGraphicFramePr/>
          <p:nvPr/>
        </p:nvGraphicFramePr>
        <p:xfrm>
          <a:off x="3557588" y="1920875"/>
          <a:ext cx="611187" cy="828675"/>
        </p:xfrm>
        <a:graphic>
          <a:graphicData uri="http://schemas.openxmlformats.org/presentationml/2006/ole">
            <mc:AlternateContent xmlns:mc="http://schemas.openxmlformats.org/markup-compatibility/2006">
              <mc:Choice xmlns:v="urn:schemas-microsoft-com:vml" Requires="v">
                <p:oleObj spid="_x0000_s3235" name="" r:id="rId30" imgW="279400" imgH="393700" progId="Equation.3">
                  <p:embed/>
                </p:oleObj>
              </mc:Choice>
              <mc:Fallback>
                <p:oleObj name="" r:id="rId30" imgW="279400" imgH="393700" progId="Equation.3">
                  <p:embed/>
                  <p:pic>
                    <p:nvPicPr>
                      <p:cNvPr id="0" name="图片 3234"/>
                      <p:cNvPicPr/>
                      <p:nvPr/>
                    </p:nvPicPr>
                    <p:blipFill>
                      <a:blip r:embed="rId31"/>
                      <a:stretch>
                        <a:fillRect/>
                      </a:stretch>
                    </p:blipFill>
                    <p:spPr>
                      <a:xfrm>
                        <a:off x="3557588" y="1920875"/>
                        <a:ext cx="611187" cy="8286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720"/>
                                        </p:tgtEl>
                                        <p:attrNameLst>
                                          <p:attrName>style.visibility</p:attrName>
                                        </p:attrNameLst>
                                      </p:cBhvr>
                                      <p:to>
                                        <p:strVal val="visible"/>
                                      </p:to>
                                    </p:set>
                                    <p:animEffect transition="in" filter="wipe(left)">
                                      <p:cBhvr>
                                        <p:cTn id="7" dur="500"/>
                                        <p:tgtEl>
                                          <p:spTgt spid="287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4">
                                            <p:txEl>
                                              <p:charRg st="0" end="5"/>
                                            </p:txEl>
                                          </p:spTgt>
                                        </p:tgtEl>
                                        <p:attrNameLst>
                                          <p:attrName>style.visibility</p:attrName>
                                        </p:attrNameLst>
                                      </p:cBhvr>
                                      <p:to>
                                        <p:strVal val="visible"/>
                                      </p:to>
                                    </p:set>
                                    <p:animEffect transition="in" filter="wipe(left)">
                                      <p:cBhvr>
                                        <p:cTn id="12" dur="500"/>
                                        <p:tgtEl>
                                          <p:spTgt spid="33794">
                                            <p:txEl>
                                              <p:charRg st="0"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722"/>
                                        </p:tgtEl>
                                        <p:attrNameLst>
                                          <p:attrName>style.visibility</p:attrName>
                                        </p:attrNameLst>
                                      </p:cBhvr>
                                      <p:to>
                                        <p:strVal val="visible"/>
                                      </p:to>
                                    </p:set>
                                    <p:animEffect transition="in" filter="wipe(left)">
                                      <p:cBhvr>
                                        <p:cTn id="22" dur="500"/>
                                        <p:tgtEl>
                                          <p:spTgt spid="287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2531"/>
                                        </p:tgtEl>
                                        <p:attrNameLst>
                                          <p:attrName>style.visibility</p:attrName>
                                        </p:attrNameLst>
                                      </p:cBhvr>
                                      <p:to>
                                        <p:strVal val="visible"/>
                                      </p:to>
                                    </p:set>
                                    <p:animEffect transition="in" filter="blinds(horizontal)">
                                      <p:cBhvr>
                                        <p:cTn id="32" dur="500"/>
                                        <p:tgtEl>
                                          <p:spTgt spid="1025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3839"/>
                                        </p:tgtEl>
                                        <p:attrNameLst>
                                          <p:attrName>style.visibility</p:attrName>
                                        </p:attrNameLst>
                                      </p:cBhvr>
                                      <p:to>
                                        <p:strVal val="visible"/>
                                      </p:to>
                                    </p:set>
                                    <p:animEffect transition="in" filter="wipe(down)">
                                      <p:cBhvr>
                                        <p:cTn id="42" dur="500"/>
                                        <p:tgtEl>
                                          <p:spTgt spid="338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3840"/>
                                        </p:tgtEl>
                                        <p:attrNameLst>
                                          <p:attrName>style.visibility</p:attrName>
                                        </p:attrNameLst>
                                      </p:cBhvr>
                                      <p:to>
                                        <p:strVal val="visible"/>
                                      </p:to>
                                    </p:set>
                                    <p:animEffect transition="in" filter="wipe(down)">
                                      <p:cBhvr>
                                        <p:cTn id="47" dur="500"/>
                                        <p:tgtEl>
                                          <p:spTgt spid="338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3841"/>
                                        </p:tgtEl>
                                        <p:attrNameLst>
                                          <p:attrName>style.visibility</p:attrName>
                                        </p:attrNameLst>
                                      </p:cBhvr>
                                      <p:to>
                                        <p:strVal val="visible"/>
                                      </p:to>
                                    </p:set>
                                    <p:animEffect transition="in" filter="wipe(down)">
                                      <p:cBhvr>
                                        <p:cTn id="52" dur="500"/>
                                        <p:tgtEl>
                                          <p:spTgt spid="338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3842"/>
                                        </p:tgtEl>
                                        <p:attrNameLst>
                                          <p:attrName>style.visibility</p:attrName>
                                        </p:attrNameLst>
                                      </p:cBhvr>
                                      <p:to>
                                        <p:strVal val="visible"/>
                                      </p:to>
                                    </p:set>
                                    <p:animEffect transition="in" filter="wipe(down)">
                                      <p:cBhvr>
                                        <p:cTn id="57" dur="500"/>
                                        <p:tgtEl>
                                          <p:spTgt spid="3384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8768"/>
                                        </p:tgtEl>
                                        <p:attrNameLst>
                                          <p:attrName>style.visibility</p:attrName>
                                        </p:attrNameLst>
                                      </p:cBhvr>
                                      <p:to>
                                        <p:strVal val="visible"/>
                                      </p:to>
                                    </p:set>
                                    <p:animEffect transition="in" filter="blinds(horizontal)">
                                      <p:cBhvr>
                                        <p:cTn id="62" dur="500"/>
                                        <p:tgtEl>
                                          <p:spTgt spid="2876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8771"/>
                                        </p:tgtEl>
                                        <p:attrNameLst>
                                          <p:attrName>style.visibility</p:attrName>
                                        </p:attrNameLst>
                                      </p:cBhvr>
                                      <p:to>
                                        <p:strVal val="visible"/>
                                      </p:to>
                                    </p:set>
                                    <p:animEffect transition="in" filter="wipe(left)">
                                      <p:cBhvr>
                                        <p:cTn id="67" dur="500"/>
                                        <p:tgtEl>
                                          <p:spTgt spid="28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20" grpId="0"/>
      <p:bldP spid="33794" grpId="0" build="p"/>
      <p:bldP spid="28768" grpId="0" bldLvl="0" animBg="1"/>
      <p:bldP spid="3" grpId="0"/>
      <p:bldP spid="2" grpId="0"/>
      <p:bldP spid="10253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20" name="矩形 28719"/>
          <p:cNvSpPr/>
          <p:nvPr/>
        </p:nvSpPr>
        <p:spPr>
          <a:xfrm>
            <a:off x="387350" y="460375"/>
            <a:ext cx="6373813" cy="584200"/>
          </a:xfrm>
          <a:prstGeom prst="rect">
            <a:avLst/>
          </a:prstGeom>
          <a:noFill/>
          <a:ln w="9525">
            <a:noFill/>
          </a:ln>
        </p:spPr>
        <p:txBody>
          <a:bodyPr wrap="square" anchor="t" anchorCtr="0">
            <a:spAutoFit/>
          </a:bodyPr>
          <a:p>
            <a:pPr algn="just" eaLnBrk="0" hangingPunct="0"/>
            <a:r>
              <a:rPr lang="zh-CN" altLang="zh-CN" sz="3200">
                <a:solidFill>
                  <a:srgbClr val="C00000"/>
                </a:solidFill>
                <a:latin typeface="Times New Roman" panose="02020603050405020304" pitchFamily="18" charset="0"/>
                <a:ea typeface="宋体" panose="02010600030101010101" pitchFamily="2" charset="-122"/>
              </a:rPr>
              <a:t>思考：</a:t>
            </a:r>
            <a:r>
              <a:rPr lang="zh-CN" altLang="zh-CN" sz="3200">
                <a:latin typeface="Times New Roman" panose="02020603050405020304" pitchFamily="18" charset="0"/>
                <a:ea typeface="宋体" panose="02010600030101010101" pitchFamily="2" charset="-122"/>
              </a:rPr>
              <a:t>什么时候考虑附加光程差？</a:t>
            </a:r>
            <a:endParaRPr lang="zh-CN" altLang="zh-CN" sz="3200" dirty="0">
              <a:latin typeface="Times New Roman" panose="02020603050405020304" pitchFamily="18" charset="0"/>
              <a:ea typeface="宋体" panose="02010600030101010101" pitchFamily="2" charset="-122"/>
            </a:endParaRPr>
          </a:p>
        </p:txBody>
      </p:sp>
      <p:sp>
        <p:nvSpPr>
          <p:cNvPr id="39952" name="直接连接符 28738"/>
          <p:cNvSpPr/>
          <p:nvPr/>
        </p:nvSpPr>
        <p:spPr>
          <a:xfrm>
            <a:off x="922338" y="1966913"/>
            <a:ext cx="809625" cy="806450"/>
          </a:xfrm>
          <a:prstGeom prst="line">
            <a:avLst/>
          </a:prstGeom>
          <a:ln w="57150" cap="flat" cmpd="sng">
            <a:solidFill>
              <a:srgbClr val="FF0066"/>
            </a:solidFill>
            <a:prstDash val="solid"/>
            <a:round/>
            <a:headEnd type="none" w="med" len="med"/>
            <a:tailEnd type="triangle" w="sm" len="med"/>
          </a:ln>
        </p:spPr>
      </p:sp>
      <p:sp>
        <p:nvSpPr>
          <p:cNvPr id="39953" name="文本框 28739"/>
          <p:cNvSpPr txBox="1"/>
          <p:nvPr/>
        </p:nvSpPr>
        <p:spPr>
          <a:xfrm>
            <a:off x="1462088" y="2243138"/>
            <a:ext cx="368300" cy="396875"/>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grpSp>
        <p:nvGrpSpPr>
          <p:cNvPr id="39960" name="组合 28746"/>
          <p:cNvGrpSpPr/>
          <p:nvPr/>
        </p:nvGrpSpPr>
        <p:grpSpPr>
          <a:xfrm>
            <a:off x="1685925" y="1836738"/>
            <a:ext cx="1778000" cy="941387"/>
            <a:chOff x="3183" y="2270"/>
            <a:chExt cx="1497" cy="995"/>
          </a:xfrm>
        </p:grpSpPr>
        <p:graphicFrame>
          <p:nvGraphicFramePr>
            <p:cNvPr id="40965" name="对象 28747"/>
            <p:cNvGraphicFramePr/>
            <p:nvPr/>
          </p:nvGraphicFramePr>
          <p:xfrm>
            <a:off x="4257" y="2653"/>
            <a:ext cx="357" cy="441"/>
          </p:xfrm>
          <a:graphic>
            <a:graphicData uri="http://schemas.openxmlformats.org/presentationml/2006/ole">
              <mc:AlternateContent xmlns:mc="http://schemas.openxmlformats.org/markup-compatibility/2006">
                <mc:Choice xmlns:v="urn:schemas-microsoft-com:vml" Requires="v">
                  <p:oleObj spid="_x0000_s3236" name="" r:id="rId1" imgW="177800" imgH="215265" progId="Equation.3">
                    <p:embed/>
                  </p:oleObj>
                </mc:Choice>
                <mc:Fallback>
                  <p:oleObj name="" r:id="rId1" imgW="177800" imgH="215265" progId="Equation.3">
                    <p:embed/>
                    <p:pic>
                      <p:nvPicPr>
                        <p:cNvPr id="0" name="图片 3235"/>
                        <p:cNvPicPr/>
                        <p:nvPr/>
                      </p:nvPicPr>
                      <p:blipFill>
                        <a:blip r:embed="rId2"/>
                        <a:stretch>
                          <a:fillRect/>
                        </a:stretch>
                      </p:blipFill>
                      <p:spPr>
                        <a:xfrm>
                          <a:off x="4257" y="2653"/>
                          <a:ext cx="357" cy="441"/>
                        </a:xfrm>
                        <a:prstGeom prst="rect">
                          <a:avLst/>
                        </a:prstGeom>
                        <a:noFill/>
                        <a:ln w="38100">
                          <a:noFill/>
                          <a:miter/>
                        </a:ln>
                      </p:spPr>
                    </p:pic>
                  </p:oleObj>
                </mc:Fallback>
              </mc:AlternateContent>
            </a:graphicData>
          </a:graphic>
        </p:graphicFrame>
        <p:graphicFrame>
          <p:nvGraphicFramePr>
            <p:cNvPr id="40966" name="对象 28748"/>
            <p:cNvGraphicFramePr/>
            <p:nvPr/>
          </p:nvGraphicFramePr>
          <p:xfrm>
            <a:off x="3457" y="2281"/>
            <a:ext cx="300" cy="418"/>
          </p:xfrm>
          <a:graphic>
            <a:graphicData uri="http://schemas.openxmlformats.org/presentationml/2006/ole">
              <mc:AlternateContent xmlns:mc="http://schemas.openxmlformats.org/markup-compatibility/2006">
                <mc:Choice xmlns:v="urn:schemas-microsoft-com:vml" Requires="v">
                  <p:oleObj spid="_x0000_s3237" name="" r:id="rId3" imgW="152400" imgH="215900" progId="Equation.3">
                    <p:embed/>
                  </p:oleObj>
                </mc:Choice>
                <mc:Fallback>
                  <p:oleObj name="" r:id="rId3" imgW="152400" imgH="215900" progId="Equation.3">
                    <p:embed/>
                    <p:pic>
                      <p:nvPicPr>
                        <p:cNvPr id="0" name="图片 3236"/>
                        <p:cNvPicPr/>
                        <p:nvPr/>
                      </p:nvPicPr>
                      <p:blipFill>
                        <a:blip r:embed="rId4"/>
                        <a:stretch>
                          <a:fillRect/>
                        </a:stretch>
                      </p:blipFill>
                      <p:spPr>
                        <a:xfrm>
                          <a:off x="3457" y="2281"/>
                          <a:ext cx="300" cy="418"/>
                        </a:xfrm>
                        <a:prstGeom prst="rect">
                          <a:avLst/>
                        </a:prstGeom>
                        <a:noFill/>
                        <a:ln w="38100">
                          <a:noFill/>
                          <a:miter/>
                        </a:ln>
                      </p:spPr>
                    </p:pic>
                  </p:oleObj>
                </mc:Fallback>
              </mc:AlternateContent>
            </a:graphicData>
          </a:graphic>
        </p:graphicFrame>
        <p:sp>
          <p:nvSpPr>
            <p:cNvPr id="40967" name="直接连接符 28749"/>
            <p:cNvSpPr/>
            <p:nvPr/>
          </p:nvSpPr>
          <p:spPr>
            <a:xfrm flipV="1">
              <a:off x="3183" y="2270"/>
              <a:ext cx="936" cy="985"/>
            </a:xfrm>
            <a:prstGeom prst="line">
              <a:avLst/>
            </a:prstGeom>
            <a:ln w="28575" cap="flat" cmpd="sng">
              <a:solidFill>
                <a:srgbClr val="FF0066"/>
              </a:solidFill>
              <a:prstDash val="solid"/>
              <a:round/>
              <a:headEnd type="none" w="med" len="med"/>
              <a:tailEnd type="triangle" w="med" len="med"/>
            </a:ln>
          </p:spPr>
        </p:sp>
        <p:sp>
          <p:nvSpPr>
            <p:cNvPr id="40968" name="直接连接符 28750"/>
            <p:cNvSpPr/>
            <p:nvPr/>
          </p:nvSpPr>
          <p:spPr>
            <a:xfrm flipV="1">
              <a:off x="3738" y="2281"/>
              <a:ext cx="942" cy="984"/>
            </a:xfrm>
            <a:prstGeom prst="line">
              <a:avLst/>
            </a:prstGeom>
            <a:ln w="28575" cap="flat" cmpd="sng">
              <a:solidFill>
                <a:srgbClr val="FF0000"/>
              </a:solidFill>
              <a:prstDash val="solid"/>
              <a:round/>
              <a:headEnd type="none" w="med" len="med"/>
              <a:tailEnd type="triangle" w="med" len="med"/>
            </a:ln>
          </p:spPr>
        </p:sp>
      </p:grpSp>
      <p:grpSp>
        <p:nvGrpSpPr>
          <p:cNvPr id="11" name="组合 10"/>
          <p:cNvGrpSpPr/>
          <p:nvPr/>
        </p:nvGrpSpPr>
        <p:grpSpPr>
          <a:xfrm>
            <a:off x="622300" y="2757488"/>
            <a:ext cx="3025775" cy="1138237"/>
            <a:chOff x="868" y="5234"/>
            <a:chExt cx="4764" cy="1793"/>
          </a:xfrm>
        </p:grpSpPr>
        <p:sp>
          <p:nvSpPr>
            <p:cNvPr id="6" name="矩形 5"/>
            <p:cNvSpPr/>
            <p:nvPr/>
          </p:nvSpPr>
          <p:spPr>
            <a:xfrm>
              <a:off x="870" y="5234"/>
              <a:ext cx="4763" cy="612"/>
            </a:xfrm>
            <a:prstGeom prst="rect">
              <a:avLst/>
            </a:prstGeom>
            <a:gradFill>
              <a:gsLst>
                <a:gs pos="89000">
                  <a:srgbClr val="9EE256"/>
                </a:gs>
                <a:gs pos="100000">
                  <a:srgbClr val="52762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 name="矩形 6"/>
            <p:cNvSpPr/>
            <p:nvPr/>
          </p:nvSpPr>
          <p:spPr>
            <a:xfrm>
              <a:off x="868" y="5781"/>
              <a:ext cx="4763" cy="1247"/>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
        <p:nvSpPr>
          <p:cNvPr id="8" name="矩形 7"/>
          <p:cNvSpPr/>
          <p:nvPr/>
        </p:nvSpPr>
        <p:spPr>
          <a:xfrm>
            <a:off x="595313" y="2228850"/>
            <a:ext cx="660400" cy="522288"/>
          </a:xfrm>
          <a:prstGeom prst="rect">
            <a:avLst/>
          </a:prstGeom>
          <a:noFill/>
          <a:ln w="9525">
            <a:noFill/>
          </a:ln>
        </p:spPr>
        <p:txBody>
          <a:bodyPr wrap="square" anchor="t" anchorCtr="0">
            <a:spAutoFit/>
          </a:bodyPr>
          <a:p>
            <a:pPr algn="just" eaLnBrk="0" hangingPunct="0"/>
            <a:r>
              <a:rPr lang="en-US" altLang="zh-CN">
                <a:latin typeface="Times New Roman" panose="02020603050405020304" pitchFamily="18" charset="0"/>
                <a:ea typeface="宋体" panose="02010600030101010101" pitchFamily="2" charset="-122"/>
              </a:rPr>
              <a:t>n</a:t>
            </a:r>
            <a:r>
              <a:rPr lang="en-US" altLang="zh-CN" baseline="-25000">
                <a:latin typeface="Times New Roman" panose="02020603050405020304" pitchFamily="18" charset="0"/>
                <a:ea typeface="宋体" panose="02010600030101010101" pitchFamily="2" charset="-122"/>
              </a:rPr>
              <a:t>1</a:t>
            </a:r>
            <a:endParaRPr lang="en-US" altLang="zh-CN" baseline="-25000" dirty="0">
              <a:latin typeface="Times New Roman" panose="02020603050405020304" pitchFamily="18" charset="0"/>
              <a:ea typeface="宋体" panose="02010600030101010101" pitchFamily="2" charset="-122"/>
            </a:endParaRPr>
          </a:p>
        </p:txBody>
      </p:sp>
      <p:sp>
        <p:nvSpPr>
          <p:cNvPr id="9" name="矩形 8"/>
          <p:cNvSpPr/>
          <p:nvPr/>
        </p:nvSpPr>
        <p:spPr>
          <a:xfrm>
            <a:off x="611188" y="2614613"/>
            <a:ext cx="708025" cy="522287"/>
          </a:xfrm>
          <a:prstGeom prst="rect">
            <a:avLst/>
          </a:prstGeom>
          <a:noFill/>
          <a:ln w="9525">
            <a:noFill/>
          </a:ln>
        </p:spPr>
        <p:txBody>
          <a:bodyPr wrap="square" anchor="t" anchorCtr="0">
            <a:spAutoFit/>
          </a:bodyPr>
          <a:p>
            <a:pPr algn="just" eaLnBrk="0" hangingPunct="0"/>
            <a:r>
              <a:rPr lang="en-US" altLang="zh-CN">
                <a:latin typeface="Times New Roman" panose="02020603050405020304" pitchFamily="18" charset="0"/>
                <a:ea typeface="宋体" panose="02010600030101010101" pitchFamily="2" charset="-122"/>
              </a:rPr>
              <a:t>n</a:t>
            </a:r>
            <a:r>
              <a:rPr lang="en-US" altLang="zh-CN" baseline="-25000">
                <a:latin typeface="Times New Roman" panose="02020603050405020304" pitchFamily="18" charset="0"/>
                <a:ea typeface="宋体" panose="02010600030101010101" pitchFamily="2" charset="-122"/>
              </a:rPr>
              <a:t>2</a:t>
            </a:r>
            <a:endParaRPr lang="en-US" altLang="zh-CN" baseline="-25000" dirty="0">
              <a:latin typeface="Times New Roman" panose="02020603050405020304" pitchFamily="18" charset="0"/>
              <a:ea typeface="宋体" panose="02010600030101010101" pitchFamily="2" charset="-122"/>
            </a:endParaRPr>
          </a:p>
        </p:txBody>
      </p:sp>
      <p:sp>
        <p:nvSpPr>
          <p:cNvPr id="10" name="矩形 9"/>
          <p:cNvSpPr/>
          <p:nvPr/>
        </p:nvSpPr>
        <p:spPr>
          <a:xfrm>
            <a:off x="628650" y="3184525"/>
            <a:ext cx="722313" cy="584200"/>
          </a:xfrm>
          <a:prstGeom prst="rect">
            <a:avLst/>
          </a:prstGeom>
          <a:noFill/>
          <a:ln w="9525">
            <a:noFill/>
          </a:ln>
        </p:spPr>
        <p:txBody>
          <a:bodyPr wrap="square" anchor="t" anchorCtr="0">
            <a:spAutoFit/>
          </a:bodyPr>
          <a:p>
            <a:pPr algn="just" eaLnBrk="0" hangingPunct="0"/>
            <a:r>
              <a:rPr lang="en-US" altLang="zh-CN" sz="3200">
                <a:latin typeface="Times New Roman" panose="02020603050405020304" pitchFamily="18" charset="0"/>
                <a:ea typeface="宋体" panose="02010600030101010101" pitchFamily="2" charset="-122"/>
              </a:rPr>
              <a:t>n</a:t>
            </a:r>
            <a:r>
              <a:rPr lang="en-US" altLang="zh-CN" sz="3200" baseline="-25000">
                <a:latin typeface="Times New Roman" panose="02020603050405020304" pitchFamily="18" charset="0"/>
                <a:ea typeface="宋体" panose="02010600030101010101" pitchFamily="2" charset="-122"/>
              </a:rPr>
              <a:t>3</a:t>
            </a:r>
            <a:endParaRPr lang="en-US" altLang="zh-CN" sz="3200" baseline="-25000" dirty="0">
              <a:latin typeface="Times New Roman" panose="02020603050405020304" pitchFamily="18" charset="0"/>
              <a:ea typeface="宋体" panose="02010600030101010101" pitchFamily="2" charset="-122"/>
            </a:endParaRPr>
          </a:p>
        </p:txBody>
      </p:sp>
      <p:grpSp>
        <p:nvGrpSpPr>
          <p:cNvPr id="39954" name="组合 28740"/>
          <p:cNvGrpSpPr/>
          <p:nvPr/>
        </p:nvGrpSpPr>
        <p:grpSpPr>
          <a:xfrm>
            <a:off x="1719263" y="2746375"/>
            <a:ext cx="295275" cy="733425"/>
            <a:chOff x="3171" y="3265"/>
            <a:chExt cx="277" cy="1047"/>
          </a:xfrm>
        </p:grpSpPr>
        <p:sp>
          <p:nvSpPr>
            <p:cNvPr id="40976" name="直接连接符 28741"/>
            <p:cNvSpPr/>
            <p:nvPr/>
          </p:nvSpPr>
          <p:spPr>
            <a:xfrm>
              <a:off x="3171" y="3265"/>
              <a:ext cx="250" cy="512"/>
            </a:xfrm>
            <a:prstGeom prst="line">
              <a:avLst/>
            </a:prstGeom>
            <a:ln w="28575" cap="flat" cmpd="sng">
              <a:solidFill>
                <a:srgbClr val="FF0000"/>
              </a:solidFill>
              <a:prstDash val="solid"/>
              <a:round/>
              <a:headEnd type="none" w="med" len="med"/>
              <a:tailEnd type="triangle" w="sm" len="med"/>
            </a:ln>
          </p:spPr>
        </p:sp>
        <p:sp>
          <p:nvSpPr>
            <p:cNvPr id="40977" name="文本框 28742"/>
            <p:cNvSpPr txBox="1"/>
            <p:nvPr/>
          </p:nvSpPr>
          <p:spPr>
            <a:xfrm>
              <a:off x="3216" y="3742"/>
              <a:ext cx="232" cy="570"/>
            </a:xfrm>
            <a:prstGeom prst="rect">
              <a:avLst/>
            </a:prstGeom>
            <a:noFill/>
            <a:ln w="9525">
              <a:noFill/>
            </a:ln>
          </p:spPr>
          <p:txBody>
            <a:bodyPr wrap="square" anchor="t" anchorCtr="0">
              <a:spAutoFit/>
            </a:bodyPr>
            <a:p>
              <a:pPr eaLnBrk="0" hangingPunct="0"/>
              <a:r>
                <a:rPr lang="en-US" altLang="zh-CN" sz="2000">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grpSp>
      <p:grpSp>
        <p:nvGrpSpPr>
          <p:cNvPr id="39957" name="组合 28743"/>
          <p:cNvGrpSpPr/>
          <p:nvPr/>
        </p:nvGrpSpPr>
        <p:grpSpPr>
          <a:xfrm>
            <a:off x="2014538" y="2724150"/>
            <a:ext cx="617537" cy="398463"/>
            <a:chOff x="3436" y="3224"/>
            <a:chExt cx="531" cy="578"/>
          </a:xfrm>
        </p:grpSpPr>
        <p:sp>
          <p:nvSpPr>
            <p:cNvPr id="40979" name="直接连接符 28744"/>
            <p:cNvSpPr/>
            <p:nvPr/>
          </p:nvSpPr>
          <p:spPr>
            <a:xfrm flipV="1">
              <a:off x="3436" y="3265"/>
              <a:ext cx="293" cy="512"/>
            </a:xfrm>
            <a:prstGeom prst="line">
              <a:avLst/>
            </a:prstGeom>
            <a:ln w="28575" cap="flat" cmpd="sng">
              <a:solidFill>
                <a:srgbClr val="FF0000"/>
              </a:solidFill>
              <a:prstDash val="solid"/>
              <a:round/>
              <a:headEnd type="none" w="med" len="med"/>
              <a:tailEnd type="triangle" w="sm" len="med"/>
            </a:ln>
          </p:spPr>
        </p:sp>
        <p:sp>
          <p:nvSpPr>
            <p:cNvPr id="40980" name="文本框 28745"/>
            <p:cNvSpPr txBox="1"/>
            <p:nvPr/>
          </p:nvSpPr>
          <p:spPr>
            <a:xfrm>
              <a:off x="3744" y="3224"/>
              <a:ext cx="223" cy="578"/>
            </a:xfrm>
            <a:prstGeom prst="rect">
              <a:avLst/>
            </a:prstGeom>
            <a:noFill/>
            <a:ln w="9525">
              <a:noFill/>
            </a:ln>
          </p:spPr>
          <p:txBody>
            <a:bodyPr wrap="square" anchor="t" anchorCtr="0">
              <a:spAutoFit/>
            </a:bodyPr>
            <a:p>
              <a:pPr eaLnBrk="0" hangingPunct="0"/>
              <a:r>
                <a:rPr lang="en-US" altLang="zh-CN" sz="2000">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grpSp>
      <p:sp>
        <p:nvSpPr>
          <p:cNvPr id="12" name="矩形 11"/>
          <p:cNvSpPr/>
          <p:nvPr/>
        </p:nvSpPr>
        <p:spPr>
          <a:xfrm>
            <a:off x="4537075" y="1289050"/>
            <a:ext cx="2436813" cy="584200"/>
          </a:xfrm>
          <a:prstGeom prst="rect">
            <a:avLst/>
          </a:prstGeom>
          <a:noFill/>
          <a:ln w="9525">
            <a:noFill/>
          </a:ln>
        </p:spPr>
        <p:txBody>
          <a:bodyPr wrap="square" anchor="t" anchorCtr="0">
            <a:spAutoFit/>
          </a:bodyPr>
          <a:p>
            <a:pPr algn="just" eaLnBrk="0" hangingPunct="0"/>
            <a:r>
              <a:rPr lang="en-US" altLang="zh-CN" sz="3200">
                <a:latin typeface="Times New Roman" panose="02020603050405020304" pitchFamily="18" charset="0"/>
                <a:ea typeface="宋体" panose="02010600030101010101" pitchFamily="2" charset="-122"/>
              </a:rPr>
              <a:t>(1) n</a:t>
            </a:r>
            <a:r>
              <a:rPr lang="en-US" altLang="zh-CN" sz="3200" baseline="-25000">
                <a:latin typeface="Times New Roman" panose="02020603050405020304" pitchFamily="18" charset="0"/>
                <a:ea typeface="宋体" panose="02010600030101010101" pitchFamily="2" charset="-122"/>
              </a:rPr>
              <a:t>1</a:t>
            </a:r>
            <a:r>
              <a:rPr lang="en-US" altLang="zh-CN" sz="3200">
                <a:latin typeface="Times New Roman" panose="02020603050405020304" pitchFamily="18" charset="0"/>
                <a:ea typeface="宋体" panose="02010600030101010101" pitchFamily="2" charset="-122"/>
              </a:rPr>
              <a:t>&gt;n</a:t>
            </a:r>
            <a:r>
              <a:rPr lang="en-US" altLang="zh-CN" sz="3200" baseline="-25000">
                <a:latin typeface="Times New Roman" panose="02020603050405020304" pitchFamily="18" charset="0"/>
                <a:ea typeface="宋体" panose="02010600030101010101" pitchFamily="2" charset="-122"/>
              </a:rPr>
              <a:t>2</a:t>
            </a:r>
            <a:r>
              <a:rPr lang="en-US" altLang="zh-CN" sz="3200">
                <a:latin typeface="Times New Roman" panose="02020603050405020304" pitchFamily="18" charset="0"/>
                <a:ea typeface="宋体" panose="02010600030101010101" pitchFamily="2" charset="-122"/>
              </a:rPr>
              <a:t>&gt;</a:t>
            </a:r>
            <a:r>
              <a:rPr lang="en-US" altLang="zh-CN" sz="3200">
                <a:latin typeface="Times New Roman" panose="02020603050405020304" pitchFamily="18" charset="0"/>
                <a:ea typeface="宋体" panose="02010600030101010101" pitchFamily="2" charset="-122"/>
                <a:sym typeface="宋体" panose="02010600030101010101" pitchFamily="2" charset="-122"/>
              </a:rPr>
              <a:t>n</a:t>
            </a:r>
            <a:r>
              <a:rPr lang="en-US" altLang="zh-CN" sz="3200" baseline="-25000">
                <a:latin typeface="Times New Roman" panose="02020603050405020304" pitchFamily="18" charset="0"/>
                <a:ea typeface="宋体" panose="02010600030101010101" pitchFamily="2" charset="-122"/>
                <a:sym typeface="宋体" panose="02010600030101010101" pitchFamily="2" charset="-122"/>
              </a:rPr>
              <a:t>3</a:t>
            </a:r>
            <a:endParaRPr lang="en-US" altLang="zh-CN" sz="3200" dirty="0">
              <a:latin typeface="Times New Roman" panose="02020603050405020304" pitchFamily="18" charset="0"/>
              <a:ea typeface="宋体" panose="02010600030101010101" pitchFamily="2" charset="-122"/>
            </a:endParaRPr>
          </a:p>
        </p:txBody>
      </p:sp>
      <p:sp>
        <p:nvSpPr>
          <p:cNvPr id="13" name="矩形 12"/>
          <p:cNvSpPr/>
          <p:nvPr/>
        </p:nvSpPr>
        <p:spPr>
          <a:xfrm>
            <a:off x="4552950" y="2274888"/>
            <a:ext cx="2436813" cy="584200"/>
          </a:xfrm>
          <a:prstGeom prst="rect">
            <a:avLst/>
          </a:prstGeom>
          <a:noFill/>
          <a:ln w="9525">
            <a:noFill/>
          </a:ln>
        </p:spPr>
        <p:txBody>
          <a:bodyPr wrap="square" anchor="t" anchorCtr="0">
            <a:spAutoFit/>
          </a:bodyPr>
          <a:p>
            <a:pPr algn="just" eaLnBrk="0" hangingPunct="0"/>
            <a:r>
              <a:rPr lang="en-US" altLang="zh-CN" sz="3200">
                <a:latin typeface="Times New Roman" panose="02020603050405020304" pitchFamily="18" charset="0"/>
                <a:ea typeface="宋体" panose="02010600030101010101" pitchFamily="2" charset="-122"/>
              </a:rPr>
              <a:t>(2) n</a:t>
            </a:r>
            <a:r>
              <a:rPr lang="en-US" altLang="zh-CN" sz="3200" baseline="-25000">
                <a:latin typeface="Times New Roman" panose="02020603050405020304" pitchFamily="18" charset="0"/>
                <a:ea typeface="宋体" panose="02010600030101010101" pitchFamily="2" charset="-122"/>
              </a:rPr>
              <a:t>1</a:t>
            </a:r>
            <a:r>
              <a:rPr lang="en-US" altLang="zh-CN" sz="3200">
                <a:latin typeface="Times New Roman" panose="02020603050405020304" pitchFamily="18" charset="0"/>
                <a:ea typeface="宋体" panose="02010600030101010101" pitchFamily="2" charset="-122"/>
              </a:rPr>
              <a:t>&lt;</a:t>
            </a:r>
            <a:r>
              <a:rPr lang="en-US" altLang="zh-CN" sz="3200">
                <a:latin typeface="Times New Roman" panose="02020603050405020304" pitchFamily="18" charset="0"/>
                <a:ea typeface="宋体" panose="02010600030101010101" pitchFamily="2" charset="-122"/>
                <a:sym typeface="宋体" panose="02010600030101010101" pitchFamily="2" charset="-122"/>
              </a:rPr>
              <a:t>n</a:t>
            </a:r>
            <a:r>
              <a:rPr lang="en-US" altLang="zh-CN" sz="3200" baseline="-25000">
                <a:latin typeface="Times New Roman" panose="02020603050405020304" pitchFamily="18" charset="0"/>
                <a:ea typeface="宋体" panose="02010600030101010101" pitchFamily="2" charset="-122"/>
                <a:sym typeface="宋体" panose="02010600030101010101" pitchFamily="2" charset="-122"/>
              </a:rPr>
              <a:t>2</a:t>
            </a:r>
            <a:r>
              <a:rPr lang="en-US" altLang="zh-CN" sz="3200">
                <a:latin typeface="Times New Roman" panose="02020603050405020304" pitchFamily="18" charset="0"/>
                <a:ea typeface="宋体" panose="02010600030101010101" pitchFamily="2" charset="-122"/>
                <a:sym typeface="宋体" panose="02010600030101010101" pitchFamily="2" charset="-122"/>
              </a:rPr>
              <a:t>&lt;n</a:t>
            </a:r>
            <a:r>
              <a:rPr lang="en-US" altLang="zh-CN" sz="3200" baseline="-25000">
                <a:latin typeface="Times New Roman" panose="02020603050405020304" pitchFamily="18" charset="0"/>
                <a:ea typeface="宋体" panose="02010600030101010101" pitchFamily="2" charset="-122"/>
                <a:sym typeface="宋体" panose="02010600030101010101" pitchFamily="2" charset="-122"/>
              </a:rPr>
              <a:t>3</a:t>
            </a:r>
            <a:endParaRPr lang="en-US" altLang="zh-CN" sz="3200" dirty="0">
              <a:latin typeface="Times New Roman" panose="02020603050405020304" pitchFamily="18" charset="0"/>
              <a:ea typeface="宋体" panose="02010600030101010101" pitchFamily="2" charset="-122"/>
              <a:sym typeface="宋体" panose="02010600030101010101" pitchFamily="2" charset="-122"/>
            </a:endParaRPr>
          </a:p>
        </p:txBody>
      </p:sp>
      <p:sp>
        <p:nvSpPr>
          <p:cNvPr id="14" name="矩形 13"/>
          <p:cNvSpPr/>
          <p:nvPr/>
        </p:nvSpPr>
        <p:spPr>
          <a:xfrm>
            <a:off x="4578350" y="3465513"/>
            <a:ext cx="2436813" cy="584200"/>
          </a:xfrm>
          <a:prstGeom prst="rect">
            <a:avLst/>
          </a:prstGeom>
          <a:noFill/>
          <a:ln w="9525">
            <a:noFill/>
          </a:ln>
        </p:spPr>
        <p:txBody>
          <a:bodyPr wrap="square" anchor="t" anchorCtr="0">
            <a:spAutoFit/>
          </a:bodyPr>
          <a:p>
            <a:pPr algn="just" eaLnBrk="0" hangingPunct="0"/>
            <a:r>
              <a:rPr lang="en-US" altLang="zh-CN" sz="3200">
                <a:latin typeface="Times New Roman" panose="02020603050405020304" pitchFamily="18" charset="0"/>
                <a:ea typeface="宋体" panose="02010600030101010101" pitchFamily="2" charset="-122"/>
              </a:rPr>
              <a:t>(3) n</a:t>
            </a:r>
            <a:r>
              <a:rPr lang="en-US" altLang="zh-CN" sz="3200" baseline="-25000">
                <a:latin typeface="Times New Roman" panose="02020603050405020304" pitchFamily="18" charset="0"/>
                <a:ea typeface="宋体" panose="02010600030101010101" pitchFamily="2" charset="-122"/>
              </a:rPr>
              <a:t>1</a:t>
            </a:r>
            <a:r>
              <a:rPr lang="en-US" altLang="zh-CN" sz="3200">
                <a:latin typeface="Times New Roman" panose="02020603050405020304" pitchFamily="18" charset="0"/>
                <a:ea typeface="宋体" panose="02010600030101010101" pitchFamily="2" charset="-122"/>
              </a:rPr>
              <a:t>&gt;</a:t>
            </a:r>
            <a:r>
              <a:rPr lang="en-US" altLang="zh-CN" sz="3200">
                <a:latin typeface="Times New Roman" panose="02020603050405020304" pitchFamily="18" charset="0"/>
                <a:ea typeface="宋体" panose="02010600030101010101" pitchFamily="2" charset="-122"/>
                <a:sym typeface="宋体" panose="02010600030101010101" pitchFamily="2" charset="-122"/>
              </a:rPr>
              <a:t>n</a:t>
            </a:r>
            <a:r>
              <a:rPr lang="en-US" altLang="zh-CN" sz="3200" baseline="-25000">
                <a:latin typeface="Times New Roman" panose="02020603050405020304" pitchFamily="18" charset="0"/>
                <a:ea typeface="宋体" panose="02010600030101010101" pitchFamily="2" charset="-122"/>
                <a:sym typeface="宋体" panose="02010600030101010101" pitchFamily="2" charset="-122"/>
              </a:rPr>
              <a:t>2</a:t>
            </a:r>
            <a:r>
              <a:rPr lang="en-US" altLang="zh-CN" sz="3200">
                <a:latin typeface="Times New Roman" panose="02020603050405020304" pitchFamily="18" charset="0"/>
                <a:ea typeface="宋体" panose="02010600030101010101" pitchFamily="2" charset="-122"/>
                <a:sym typeface="宋体" panose="02010600030101010101" pitchFamily="2" charset="-122"/>
              </a:rPr>
              <a:t>&lt;n</a:t>
            </a:r>
            <a:r>
              <a:rPr lang="en-US" altLang="zh-CN" sz="3200" baseline="-25000">
                <a:latin typeface="Times New Roman" panose="02020603050405020304" pitchFamily="18" charset="0"/>
                <a:ea typeface="宋体" panose="02010600030101010101" pitchFamily="2" charset="-122"/>
                <a:sym typeface="宋体" panose="02010600030101010101" pitchFamily="2" charset="-122"/>
              </a:rPr>
              <a:t>3</a:t>
            </a:r>
            <a:endParaRPr lang="en-US" altLang="zh-CN" sz="3200" dirty="0">
              <a:latin typeface="Times New Roman" panose="02020603050405020304" pitchFamily="18" charset="0"/>
              <a:ea typeface="宋体" panose="02010600030101010101" pitchFamily="2" charset="-122"/>
              <a:sym typeface="宋体" panose="02010600030101010101" pitchFamily="2" charset="-122"/>
            </a:endParaRPr>
          </a:p>
        </p:txBody>
      </p:sp>
      <p:sp>
        <p:nvSpPr>
          <p:cNvPr id="15" name="矩形 14"/>
          <p:cNvSpPr/>
          <p:nvPr/>
        </p:nvSpPr>
        <p:spPr>
          <a:xfrm>
            <a:off x="4570413" y="4408488"/>
            <a:ext cx="2438400" cy="584200"/>
          </a:xfrm>
          <a:prstGeom prst="rect">
            <a:avLst/>
          </a:prstGeom>
          <a:noFill/>
          <a:ln w="9525">
            <a:noFill/>
          </a:ln>
        </p:spPr>
        <p:txBody>
          <a:bodyPr wrap="square" anchor="t" anchorCtr="0">
            <a:spAutoFit/>
          </a:bodyPr>
          <a:p>
            <a:pPr algn="just" eaLnBrk="0" hangingPunct="0"/>
            <a:r>
              <a:rPr lang="en-US" altLang="zh-CN" sz="3200">
                <a:latin typeface="Times New Roman" panose="02020603050405020304" pitchFamily="18" charset="0"/>
                <a:ea typeface="宋体" panose="02010600030101010101" pitchFamily="2" charset="-122"/>
              </a:rPr>
              <a:t>(4) n</a:t>
            </a:r>
            <a:r>
              <a:rPr lang="en-US" altLang="zh-CN" sz="3200" baseline="-25000">
                <a:latin typeface="Times New Roman" panose="02020603050405020304" pitchFamily="18" charset="0"/>
                <a:ea typeface="宋体" panose="02010600030101010101" pitchFamily="2" charset="-122"/>
              </a:rPr>
              <a:t>1</a:t>
            </a:r>
            <a:r>
              <a:rPr lang="en-US" altLang="zh-CN" sz="3200">
                <a:latin typeface="Times New Roman" panose="02020603050405020304" pitchFamily="18" charset="0"/>
                <a:ea typeface="宋体" panose="02010600030101010101" pitchFamily="2" charset="-122"/>
              </a:rPr>
              <a:t>&lt;</a:t>
            </a:r>
            <a:r>
              <a:rPr lang="en-US" altLang="zh-CN" sz="3200">
                <a:latin typeface="Times New Roman" panose="02020603050405020304" pitchFamily="18" charset="0"/>
                <a:ea typeface="宋体" panose="02010600030101010101" pitchFamily="2" charset="-122"/>
                <a:sym typeface="宋体" panose="02010600030101010101" pitchFamily="2" charset="-122"/>
              </a:rPr>
              <a:t>n</a:t>
            </a:r>
            <a:r>
              <a:rPr lang="en-US" altLang="zh-CN" sz="3200" baseline="-25000">
                <a:latin typeface="Times New Roman" panose="02020603050405020304" pitchFamily="18" charset="0"/>
                <a:ea typeface="宋体" panose="02010600030101010101" pitchFamily="2" charset="-122"/>
                <a:sym typeface="宋体" panose="02010600030101010101" pitchFamily="2" charset="-122"/>
              </a:rPr>
              <a:t>2</a:t>
            </a:r>
            <a:r>
              <a:rPr lang="en-US" altLang="zh-CN" sz="3200">
                <a:latin typeface="Times New Roman" panose="02020603050405020304" pitchFamily="18" charset="0"/>
                <a:ea typeface="宋体" panose="02010600030101010101" pitchFamily="2" charset="-122"/>
                <a:sym typeface="宋体" panose="02010600030101010101" pitchFamily="2" charset="-122"/>
              </a:rPr>
              <a:t>&gt;n</a:t>
            </a:r>
            <a:r>
              <a:rPr lang="en-US" altLang="zh-CN" sz="3200" baseline="-25000">
                <a:latin typeface="Times New Roman" panose="02020603050405020304" pitchFamily="18" charset="0"/>
                <a:ea typeface="宋体" panose="02010600030101010101" pitchFamily="2" charset="-122"/>
                <a:sym typeface="宋体" panose="02010600030101010101" pitchFamily="2" charset="-122"/>
              </a:rPr>
              <a:t>3</a:t>
            </a:r>
            <a:endParaRPr lang="en-US" altLang="zh-CN" sz="3200" dirty="0">
              <a:latin typeface="Times New Roman" panose="02020603050405020304" pitchFamily="18" charset="0"/>
              <a:ea typeface="宋体" panose="02010600030101010101" pitchFamily="2" charset="-122"/>
              <a:sym typeface="宋体" panose="02010600030101010101" pitchFamily="2" charset="-122"/>
            </a:endParaRPr>
          </a:p>
        </p:txBody>
      </p:sp>
      <p:graphicFrame>
        <p:nvGraphicFramePr>
          <p:cNvPr id="16" name="对象 4"/>
          <p:cNvGraphicFramePr/>
          <p:nvPr/>
        </p:nvGraphicFramePr>
        <p:xfrm>
          <a:off x="7527925" y="1679575"/>
          <a:ext cx="896938" cy="827088"/>
        </p:xfrm>
        <a:graphic>
          <a:graphicData uri="http://schemas.openxmlformats.org/presentationml/2006/ole">
            <mc:AlternateContent xmlns:mc="http://schemas.openxmlformats.org/markup-compatibility/2006">
              <mc:Choice xmlns:v="urn:schemas-microsoft-com:vml" Requires="v">
                <p:oleObj spid="_x0000_s3238" name="" r:id="rId5" imgW="342900" imgH="393700" progId="Equation.KSEE3">
                  <p:embed/>
                </p:oleObj>
              </mc:Choice>
              <mc:Fallback>
                <p:oleObj name="" r:id="rId5" imgW="342900" imgH="393700" progId="Equation.KSEE3">
                  <p:embed/>
                  <p:pic>
                    <p:nvPicPr>
                      <p:cNvPr id="0" name="图片 3237"/>
                      <p:cNvPicPr/>
                      <p:nvPr/>
                    </p:nvPicPr>
                    <p:blipFill>
                      <a:blip r:embed="rId6"/>
                      <a:stretch>
                        <a:fillRect/>
                      </a:stretch>
                    </p:blipFill>
                    <p:spPr>
                      <a:xfrm>
                        <a:off x="7527925" y="1679575"/>
                        <a:ext cx="896938" cy="827088"/>
                      </a:xfrm>
                      <a:prstGeom prst="rect">
                        <a:avLst/>
                      </a:prstGeom>
                      <a:noFill/>
                      <a:ln w="38100">
                        <a:noFill/>
                        <a:miter/>
                      </a:ln>
                    </p:spPr>
                  </p:pic>
                </p:oleObj>
              </mc:Fallback>
            </mc:AlternateContent>
          </a:graphicData>
        </a:graphic>
      </p:graphicFrame>
      <p:graphicFrame>
        <p:nvGraphicFramePr>
          <p:cNvPr id="18" name="对象 4"/>
          <p:cNvGraphicFramePr/>
          <p:nvPr/>
        </p:nvGraphicFramePr>
        <p:xfrm>
          <a:off x="7645400" y="3736975"/>
          <a:ext cx="779463" cy="782638"/>
        </p:xfrm>
        <a:graphic>
          <a:graphicData uri="http://schemas.openxmlformats.org/presentationml/2006/ole">
            <mc:AlternateContent xmlns:mc="http://schemas.openxmlformats.org/markup-compatibility/2006">
              <mc:Choice xmlns:v="urn:schemas-microsoft-com:vml" Requires="v">
                <p:oleObj spid="_x0000_s3239" name="" r:id="rId7" imgW="342900" imgH="393700" progId="Equation.KSEE3">
                  <p:embed/>
                </p:oleObj>
              </mc:Choice>
              <mc:Fallback>
                <p:oleObj name="" r:id="rId7" imgW="342900" imgH="393700" progId="Equation.KSEE3">
                  <p:embed/>
                  <p:pic>
                    <p:nvPicPr>
                      <p:cNvPr id="0" name="图片 3238"/>
                      <p:cNvPicPr/>
                      <p:nvPr/>
                    </p:nvPicPr>
                    <p:blipFill>
                      <a:blip r:embed="rId8"/>
                      <a:stretch>
                        <a:fillRect/>
                      </a:stretch>
                    </p:blipFill>
                    <p:spPr>
                      <a:xfrm>
                        <a:off x="7645400" y="3736975"/>
                        <a:ext cx="779463" cy="782638"/>
                      </a:xfrm>
                      <a:prstGeom prst="rect">
                        <a:avLst/>
                      </a:prstGeom>
                      <a:noFill/>
                      <a:ln w="38100">
                        <a:noFill/>
                        <a:miter/>
                      </a:ln>
                    </p:spPr>
                  </p:pic>
                </p:oleObj>
              </mc:Fallback>
            </mc:AlternateContent>
          </a:graphicData>
        </a:graphic>
      </p:graphicFrame>
      <p:sp>
        <p:nvSpPr>
          <p:cNvPr id="12364" name="AutoShape 7"/>
          <p:cNvSpPr/>
          <p:nvPr/>
        </p:nvSpPr>
        <p:spPr>
          <a:xfrm flipH="1">
            <a:off x="6902450" y="1535113"/>
            <a:ext cx="215900" cy="1219200"/>
          </a:xfrm>
          <a:prstGeom prst="leftBrace">
            <a:avLst>
              <a:gd name="adj1" fmla="val 24418"/>
              <a:gd name="adj2" fmla="val 50000"/>
            </a:avLst>
          </a:prstGeom>
          <a:noFill/>
          <a:ln w="28575" cap="flat" cmpd="sng">
            <a:solidFill>
              <a:srgbClr val="FF00FF"/>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2" name="AutoShape 7"/>
          <p:cNvSpPr/>
          <p:nvPr/>
        </p:nvSpPr>
        <p:spPr>
          <a:xfrm flipH="1">
            <a:off x="6994525" y="3690938"/>
            <a:ext cx="215900" cy="1162050"/>
          </a:xfrm>
          <a:prstGeom prst="leftBrace">
            <a:avLst>
              <a:gd name="adj1" fmla="val 24469"/>
              <a:gd name="adj2" fmla="val 50000"/>
            </a:avLst>
          </a:prstGeom>
          <a:noFill/>
          <a:ln w="28575" cap="flat" cmpd="sng">
            <a:solidFill>
              <a:srgbClr val="FF00FF"/>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720"/>
                                        </p:tgtEl>
                                        <p:attrNameLst>
                                          <p:attrName>style.visibility</p:attrName>
                                        </p:attrNameLst>
                                      </p:cBhvr>
                                      <p:to>
                                        <p:strVal val="visible"/>
                                      </p:to>
                                    </p:set>
                                    <p:animEffect transition="in" filter="wipe(left)">
                                      <p:cBhvr>
                                        <p:cTn id="7" dur="500"/>
                                        <p:tgtEl>
                                          <p:spTgt spid="287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9952"/>
                                        </p:tgtEl>
                                        <p:attrNameLst>
                                          <p:attrName>style.visibility</p:attrName>
                                        </p:attrNameLst>
                                      </p:cBhvr>
                                      <p:to>
                                        <p:strVal val="visible"/>
                                      </p:to>
                                    </p:set>
                                    <p:animEffect transition="in" filter="blinds(horizontal)">
                                      <p:cBhvr>
                                        <p:cTn id="32" dur="500"/>
                                        <p:tgtEl>
                                          <p:spTgt spid="399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9953"/>
                                        </p:tgtEl>
                                        <p:attrNameLst>
                                          <p:attrName>style.visibility</p:attrName>
                                        </p:attrNameLst>
                                      </p:cBhvr>
                                      <p:to>
                                        <p:strVal val="visible"/>
                                      </p:to>
                                    </p:set>
                                    <p:animEffect transition="in" filter="blinds(horizontal)">
                                      <p:cBhvr>
                                        <p:cTn id="37" dur="500"/>
                                        <p:tgtEl>
                                          <p:spTgt spid="3995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9954"/>
                                        </p:tgtEl>
                                        <p:attrNameLst>
                                          <p:attrName>style.visibility</p:attrName>
                                        </p:attrNameLst>
                                      </p:cBhvr>
                                      <p:to>
                                        <p:strVal val="visible"/>
                                      </p:to>
                                    </p:set>
                                    <p:animEffect transition="in" filter="blinds(horizontal)">
                                      <p:cBhvr>
                                        <p:cTn id="42" dur="500"/>
                                        <p:tgtEl>
                                          <p:spTgt spid="3995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9957"/>
                                        </p:tgtEl>
                                        <p:attrNameLst>
                                          <p:attrName>style.visibility</p:attrName>
                                        </p:attrNameLst>
                                      </p:cBhvr>
                                      <p:to>
                                        <p:strVal val="visible"/>
                                      </p:to>
                                    </p:set>
                                    <p:animEffect transition="in" filter="blinds(horizontal)">
                                      <p:cBhvr>
                                        <p:cTn id="47" dur="500"/>
                                        <p:tgtEl>
                                          <p:spTgt spid="3995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9960"/>
                                        </p:tgtEl>
                                        <p:attrNameLst>
                                          <p:attrName>style.visibility</p:attrName>
                                        </p:attrNameLst>
                                      </p:cBhvr>
                                      <p:to>
                                        <p:strVal val="visible"/>
                                      </p:to>
                                    </p:set>
                                    <p:animEffect transition="in" filter="blinds(horizontal)">
                                      <p:cBhvr>
                                        <p:cTn id="52" dur="500"/>
                                        <p:tgtEl>
                                          <p:spTgt spid="3996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2364"/>
                                        </p:tgtEl>
                                        <p:attrNameLst>
                                          <p:attrName>style.visibility</p:attrName>
                                        </p:attrNameLst>
                                      </p:cBhvr>
                                      <p:to>
                                        <p:strVal val="visible"/>
                                      </p:to>
                                    </p:set>
                                    <p:animEffect transition="in" filter="blinds(horizontal)">
                                      <p:cBhvr>
                                        <p:cTn id="67" dur="500"/>
                                        <p:tgtEl>
                                          <p:spTgt spid="1236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down)">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blinds(horizontal)">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blinds(horizontal)">
                                      <p:cBhvr>
                                        <p:cTn id="9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20" grpId="0"/>
      <p:bldP spid="8" grpId="0"/>
      <p:bldP spid="9" grpId="0"/>
      <p:bldP spid="10" grpId="0"/>
      <p:bldP spid="12" grpId="0"/>
      <p:bldP spid="13" grpId="0"/>
      <p:bldP spid="14" grpId="0"/>
      <p:bldP spid="15" grpId="0"/>
      <p:bldP spid="39953" grpId="0"/>
      <p:bldP spid="12364" grpId="0" bldLvl="0" animBg="1"/>
      <p:bldP spid="2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3" name="矩形 22532"/>
          <p:cNvSpPr/>
          <p:nvPr/>
        </p:nvSpPr>
        <p:spPr>
          <a:xfrm>
            <a:off x="198438" y="233363"/>
            <a:ext cx="1890712" cy="519112"/>
          </a:xfrm>
          <a:prstGeom prst="rect">
            <a:avLst/>
          </a:prstGeom>
          <a:noFill/>
          <a:ln w="9525">
            <a:noFill/>
          </a:ln>
        </p:spPr>
        <p:txBody>
          <a:bodyPr anchor="t" anchorCtr="0">
            <a:spAutoFit/>
          </a:bodyPr>
          <a:p>
            <a:pPr eaLnBrk="0" hangingPunct="0"/>
            <a:r>
              <a:rPr lang="zh-CN" altLang="en-US" dirty="0">
                <a:solidFill>
                  <a:srgbClr val="3333FF"/>
                </a:solidFill>
                <a:latin typeface="Times New Roman" panose="02020603050405020304" pitchFamily="18" charset="0"/>
                <a:ea typeface="宋体" panose="02010600030101010101" pitchFamily="2" charset="-122"/>
              </a:rPr>
              <a:t>透射光</a:t>
            </a:r>
            <a:r>
              <a:rPr lang="en-US" altLang="zh-CN">
                <a:solidFill>
                  <a:srgbClr val="3333FF"/>
                </a:solidFill>
                <a:latin typeface="Times New Roman" panose="02020603050405020304" pitchFamily="18" charset="0"/>
                <a:ea typeface="宋体" panose="02010600030101010101" pitchFamily="2" charset="-122"/>
              </a:rPr>
              <a:t>:</a:t>
            </a:r>
            <a:endParaRPr lang="en-US" altLang="zh-CN">
              <a:solidFill>
                <a:srgbClr val="3333FF"/>
              </a:solidFill>
              <a:latin typeface="Times New Roman" panose="02020603050405020304" pitchFamily="18" charset="0"/>
              <a:ea typeface="宋体" panose="02010600030101010101" pitchFamily="2" charset="-122"/>
            </a:endParaRPr>
          </a:p>
        </p:txBody>
      </p:sp>
      <p:grpSp>
        <p:nvGrpSpPr>
          <p:cNvPr id="2" name="组合 22533"/>
          <p:cNvGrpSpPr/>
          <p:nvPr/>
        </p:nvGrpSpPr>
        <p:grpSpPr>
          <a:xfrm>
            <a:off x="4859338" y="117475"/>
            <a:ext cx="4119562" cy="2286000"/>
            <a:chOff x="3050" y="176"/>
            <a:chExt cx="2595" cy="1440"/>
          </a:xfrm>
        </p:grpSpPr>
        <p:grpSp>
          <p:nvGrpSpPr>
            <p:cNvPr id="41987" name="组合 22534"/>
            <p:cNvGrpSpPr/>
            <p:nvPr/>
          </p:nvGrpSpPr>
          <p:grpSpPr>
            <a:xfrm>
              <a:off x="3050" y="374"/>
              <a:ext cx="2595" cy="992"/>
              <a:chOff x="4014" y="3039"/>
              <a:chExt cx="2595" cy="992"/>
            </a:xfrm>
          </p:grpSpPr>
          <p:sp>
            <p:nvSpPr>
              <p:cNvPr id="41988" name="任意多边形 22535"/>
              <p:cNvSpPr/>
              <p:nvPr/>
            </p:nvSpPr>
            <p:spPr>
              <a:xfrm>
                <a:off x="4014" y="3290"/>
                <a:ext cx="2595" cy="520"/>
              </a:xfrm>
              <a:custGeom>
                <a:avLst/>
                <a:gdLst/>
                <a:ahLst/>
                <a:cxnLst>
                  <a:cxn ang="0">
                    <a:pos x="100" y="0"/>
                  </a:cxn>
                  <a:cxn ang="0">
                    <a:pos x="2567" y="0"/>
                  </a:cxn>
                  <a:cxn ang="0">
                    <a:pos x="2453" y="137"/>
                  </a:cxn>
                  <a:cxn ang="0">
                    <a:pos x="2567" y="216"/>
                  </a:cxn>
                  <a:cxn ang="0">
                    <a:pos x="2453" y="353"/>
                  </a:cxn>
                  <a:cxn ang="0">
                    <a:pos x="2595" y="450"/>
                  </a:cxn>
                  <a:cxn ang="0">
                    <a:pos x="2482" y="527"/>
                  </a:cxn>
                  <a:cxn ang="0">
                    <a:pos x="2538" y="595"/>
                  </a:cxn>
                  <a:cxn ang="0">
                    <a:pos x="72" y="595"/>
                  </a:cxn>
                  <a:cxn ang="0">
                    <a:pos x="131" y="500"/>
                  </a:cxn>
                  <a:cxn ang="0">
                    <a:pos x="38" y="379"/>
                  </a:cxn>
                  <a:cxn ang="0">
                    <a:pos x="106" y="308"/>
                  </a:cxn>
                  <a:cxn ang="0">
                    <a:pos x="0" y="206"/>
                  </a:cxn>
                  <a:cxn ang="0">
                    <a:pos x="123" y="145"/>
                  </a:cxn>
                  <a:cxn ang="0">
                    <a:pos x="8" y="2"/>
                  </a:cxn>
                  <a:cxn ang="0">
                    <a:pos x="100" y="0"/>
                  </a:cxn>
                </a:cxnLst>
                <a:pathLst>
                  <a:path w="2595" h="497">
                    <a:moveTo>
                      <a:pt x="100" y="0"/>
                    </a:moveTo>
                    <a:lnTo>
                      <a:pt x="2567" y="0"/>
                    </a:lnTo>
                    <a:lnTo>
                      <a:pt x="2453" y="114"/>
                    </a:lnTo>
                    <a:lnTo>
                      <a:pt x="2567" y="180"/>
                    </a:lnTo>
                    <a:lnTo>
                      <a:pt x="2453" y="294"/>
                    </a:lnTo>
                    <a:lnTo>
                      <a:pt x="2595" y="376"/>
                    </a:lnTo>
                    <a:lnTo>
                      <a:pt x="2482" y="441"/>
                    </a:lnTo>
                    <a:lnTo>
                      <a:pt x="2538" y="497"/>
                    </a:lnTo>
                    <a:lnTo>
                      <a:pt x="72" y="497"/>
                    </a:lnTo>
                    <a:lnTo>
                      <a:pt x="131" y="418"/>
                    </a:lnTo>
                    <a:lnTo>
                      <a:pt x="38" y="316"/>
                    </a:lnTo>
                    <a:lnTo>
                      <a:pt x="106" y="257"/>
                    </a:lnTo>
                    <a:lnTo>
                      <a:pt x="0" y="172"/>
                    </a:lnTo>
                    <a:lnTo>
                      <a:pt x="123" y="121"/>
                    </a:lnTo>
                    <a:lnTo>
                      <a:pt x="8" y="2"/>
                    </a:lnTo>
                    <a:lnTo>
                      <a:pt x="100" y="0"/>
                    </a:lnTo>
                    <a:close/>
                  </a:path>
                </a:pathLst>
              </a:custGeom>
              <a:solidFill>
                <a:schemeClr val="bg1"/>
              </a:solidFill>
              <a:ln w="28575" cap="flat" cmpd="sng">
                <a:solidFill>
                  <a:schemeClr val="tx1"/>
                </a:solidFill>
                <a:prstDash val="solid"/>
                <a:round/>
                <a:headEnd type="none" w="med" len="med"/>
                <a:tailEnd type="none" w="med" len="med"/>
              </a:ln>
            </p:spPr>
            <p:txBody>
              <a:bodyPr/>
              <a:p>
                <a:endParaRPr lang="zh-CN" altLang="en-US"/>
              </a:p>
            </p:txBody>
          </p:sp>
          <p:graphicFrame>
            <p:nvGraphicFramePr>
              <p:cNvPr id="41989" name="对象 22536"/>
              <p:cNvGraphicFramePr/>
              <p:nvPr/>
            </p:nvGraphicFramePr>
            <p:xfrm>
              <a:off x="6169" y="3039"/>
              <a:ext cx="170" cy="251"/>
            </p:xfrm>
            <a:graphic>
              <a:graphicData uri="http://schemas.openxmlformats.org/presentationml/2006/ole">
                <mc:AlternateContent xmlns:mc="http://schemas.openxmlformats.org/markup-compatibility/2006">
                  <mc:Choice xmlns:v="urn:schemas-microsoft-com:vml" Requires="v">
                    <p:oleObj spid="_x0000_s3240" name="" r:id="rId1" imgW="152400" imgH="215900" progId="Equation.3">
                      <p:embed/>
                    </p:oleObj>
                  </mc:Choice>
                  <mc:Fallback>
                    <p:oleObj name="" r:id="rId1" imgW="152400" imgH="215900" progId="Equation.3">
                      <p:embed/>
                      <p:pic>
                        <p:nvPicPr>
                          <p:cNvPr id="0" name="图片 3239"/>
                          <p:cNvPicPr/>
                          <p:nvPr/>
                        </p:nvPicPr>
                        <p:blipFill>
                          <a:blip r:embed="rId2"/>
                          <a:stretch>
                            <a:fillRect/>
                          </a:stretch>
                        </p:blipFill>
                        <p:spPr>
                          <a:xfrm>
                            <a:off x="6169" y="3039"/>
                            <a:ext cx="170" cy="251"/>
                          </a:xfrm>
                          <a:prstGeom prst="rect">
                            <a:avLst/>
                          </a:prstGeom>
                          <a:noFill/>
                          <a:ln w="38100">
                            <a:noFill/>
                            <a:miter/>
                          </a:ln>
                        </p:spPr>
                      </p:pic>
                    </p:oleObj>
                  </mc:Fallback>
                </mc:AlternateContent>
              </a:graphicData>
            </a:graphic>
          </p:graphicFrame>
          <p:graphicFrame>
            <p:nvGraphicFramePr>
              <p:cNvPr id="41990" name="对象 22537"/>
              <p:cNvGraphicFramePr/>
              <p:nvPr/>
            </p:nvGraphicFramePr>
            <p:xfrm>
              <a:off x="6169" y="3764"/>
              <a:ext cx="180" cy="267"/>
            </p:xfrm>
            <a:graphic>
              <a:graphicData uri="http://schemas.openxmlformats.org/presentationml/2006/ole">
                <mc:AlternateContent xmlns:mc="http://schemas.openxmlformats.org/markup-compatibility/2006">
                  <mc:Choice xmlns:v="urn:schemas-microsoft-com:vml" Requires="v">
                    <p:oleObj spid="_x0000_s3241" name="" r:id="rId3" imgW="152400" imgH="215900" progId="Equation.3">
                      <p:embed/>
                    </p:oleObj>
                  </mc:Choice>
                  <mc:Fallback>
                    <p:oleObj name="" r:id="rId3" imgW="152400" imgH="215900" progId="Equation.3">
                      <p:embed/>
                      <p:pic>
                        <p:nvPicPr>
                          <p:cNvPr id="0" name="图片 3240"/>
                          <p:cNvPicPr/>
                          <p:nvPr/>
                        </p:nvPicPr>
                        <p:blipFill>
                          <a:blip r:embed="rId2"/>
                          <a:stretch>
                            <a:fillRect/>
                          </a:stretch>
                        </p:blipFill>
                        <p:spPr>
                          <a:xfrm>
                            <a:off x="6169" y="3764"/>
                            <a:ext cx="180" cy="267"/>
                          </a:xfrm>
                          <a:prstGeom prst="rect">
                            <a:avLst/>
                          </a:prstGeom>
                          <a:noFill/>
                          <a:ln w="38100">
                            <a:noFill/>
                            <a:miter/>
                          </a:ln>
                        </p:spPr>
                      </p:pic>
                    </p:oleObj>
                  </mc:Fallback>
                </mc:AlternateContent>
              </a:graphicData>
            </a:graphic>
          </p:graphicFrame>
          <p:graphicFrame>
            <p:nvGraphicFramePr>
              <p:cNvPr id="41991" name="对象 22538"/>
              <p:cNvGraphicFramePr/>
              <p:nvPr/>
            </p:nvGraphicFramePr>
            <p:xfrm>
              <a:off x="6169" y="3408"/>
              <a:ext cx="184" cy="250"/>
            </p:xfrm>
            <a:graphic>
              <a:graphicData uri="http://schemas.openxmlformats.org/presentationml/2006/ole">
                <mc:AlternateContent xmlns:mc="http://schemas.openxmlformats.org/markup-compatibility/2006">
                  <mc:Choice xmlns:v="urn:schemas-microsoft-com:vml" Requires="v">
                    <p:oleObj spid="_x0000_s3242" name="" r:id="rId4" imgW="165100" imgH="215900" progId="Equation.3">
                      <p:embed/>
                    </p:oleObj>
                  </mc:Choice>
                  <mc:Fallback>
                    <p:oleObj name="" r:id="rId4" imgW="165100" imgH="215900" progId="Equation.3">
                      <p:embed/>
                      <p:pic>
                        <p:nvPicPr>
                          <p:cNvPr id="0" name="图片 3241"/>
                          <p:cNvPicPr/>
                          <p:nvPr/>
                        </p:nvPicPr>
                        <p:blipFill>
                          <a:blip r:embed="rId5"/>
                          <a:stretch>
                            <a:fillRect/>
                          </a:stretch>
                        </p:blipFill>
                        <p:spPr>
                          <a:xfrm>
                            <a:off x="6169" y="3408"/>
                            <a:ext cx="184" cy="250"/>
                          </a:xfrm>
                          <a:prstGeom prst="rect">
                            <a:avLst/>
                          </a:prstGeom>
                          <a:noFill/>
                          <a:ln w="38100">
                            <a:noFill/>
                            <a:miter/>
                          </a:ln>
                        </p:spPr>
                      </p:pic>
                    </p:oleObj>
                  </mc:Fallback>
                </mc:AlternateContent>
              </a:graphicData>
            </a:graphic>
          </p:graphicFrame>
          <p:sp>
            <p:nvSpPr>
              <p:cNvPr id="41992" name="直接连接符 22539"/>
              <p:cNvSpPr/>
              <p:nvPr/>
            </p:nvSpPr>
            <p:spPr>
              <a:xfrm flipV="1">
                <a:off x="4241" y="3294"/>
                <a:ext cx="0" cy="535"/>
              </a:xfrm>
              <a:prstGeom prst="line">
                <a:avLst/>
              </a:prstGeom>
              <a:ln w="19050" cap="flat" cmpd="sng">
                <a:solidFill>
                  <a:schemeClr val="tx1"/>
                </a:solidFill>
                <a:prstDash val="dash"/>
                <a:round/>
                <a:headEnd type="triangle" w="med" len="med"/>
                <a:tailEnd type="triangle" w="med" len="med"/>
              </a:ln>
            </p:spPr>
          </p:sp>
          <p:graphicFrame>
            <p:nvGraphicFramePr>
              <p:cNvPr id="41993" name="对象 22540"/>
              <p:cNvGraphicFramePr/>
              <p:nvPr/>
            </p:nvGraphicFramePr>
            <p:xfrm>
              <a:off x="4241" y="3485"/>
              <a:ext cx="179" cy="230"/>
            </p:xfrm>
            <a:graphic>
              <a:graphicData uri="http://schemas.openxmlformats.org/presentationml/2006/ole">
                <mc:AlternateContent xmlns:mc="http://schemas.openxmlformats.org/markup-compatibility/2006">
                  <mc:Choice xmlns:v="urn:schemas-microsoft-com:vml" Requires="v">
                    <p:oleObj spid="_x0000_s3243" name="" r:id="rId6" imgW="114300" imgH="139700" progId="Equation.3">
                      <p:embed/>
                    </p:oleObj>
                  </mc:Choice>
                  <mc:Fallback>
                    <p:oleObj name="" r:id="rId6" imgW="114300" imgH="139700" progId="Equation.3">
                      <p:embed/>
                      <p:pic>
                        <p:nvPicPr>
                          <p:cNvPr id="0" name="图片 3242"/>
                          <p:cNvPicPr/>
                          <p:nvPr/>
                        </p:nvPicPr>
                        <p:blipFill>
                          <a:blip r:embed="rId7"/>
                          <a:stretch>
                            <a:fillRect/>
                          </a:stretch>
                        </p:blipFill>
                        <p:spPr>
                          <a:xfrm>
                            <a:off x="4241" y="3485"/>
                            <a:ext cx="179" cy="230"/>
                          </a:xfrm>
                          <a:prstGeom prst="rect">
                            <a:avLst/>
                          </a:prstGeom>
                          <a:noFill/>
                          <a:ln w="38100">
                            <a:noFill/>
                            <a:miter/>
                          </a:ln>
                        </p:spPr>
                      </p:pic>
                    </p:oleObj>
                  </mc:Fallback>
                </mc:AlternateContent>
              </a:graphicData>
            </a:graphic>
          </p:graphicFrame>
        </p:grpSp>
        <p:sp>
          <p:nvSpPr>
            <p:cNvPr id="41994" name="文本框 22541"/>
            <p:cNvSpPr txBox="1"/>
            <p:nvPr/>
          </p:nvSpPr>
          <p:spPr>
            <a:xfrm>
              <a:off x="3590" y="560"/>
              <a:ext cx="232" cy="250"/>
            </a:xfrm>
            <a:prstGeom prst="rect">
              <a:avLst/>
            </a:prstGeom>
            <a:noFill/>
            <a:ln w="9525">
              <a:noFill/>
            </a:ln>
          </p:spPr>
          <p:txBody>
            <a:bodyPr wrap="none" anchor="t" anchorCtr="0">
              <a:spAutoFit/>
            </a:bodyPr>
            <a:p>
              <a:pPr eaLnBrk="0" hangingPunct="0"/>
              <a:r>
                <a:rPr lang="en-US" altLang="zh-CN" sz="2000" b="0">
                  <a:latin typeface="Times New Roman" panose="02020603050405020304" pitchFamily="18" charset="0"/>
                  <a:ea typeface="宋体" panose="02010600030101010101" pitchFamily="2" charset="-122"/>
                </a:rPr>
                <a:t>A</a:t>
              </a:r>
              <a:endParaRPr lang="en-US" altLang="zh-CN" sz="2000" b="0">
                <a:latin typeface="Times New Roman" panose="02020603050405020304" pitchFamily="18" charset="0"/>
                <a:ea typeface="宋体" panose="02010600030101010101" pitchFamily="2" charset="-122"/>
              </a:endParaRPr>
            </a:p>
          </p:txBody>
        </p:sp>
        <p:sp>
          <p:nvSpPr>
            <p:cNvPr id="41995" name="文本框 22542"/>
            <p:cNvSpPr txBox="1"/>
            <p:nvPr/>
          </p:nvSpPr>
          <p:spPr>
            <a:xfrm>
              <a:off x="4398" y="570"/>
              <a:ext cx="223" cy="250"/>
            </a:xfrm>
            <a:prstGeom prst="rect">
              <a:avLst/>
            </a:prstGeom>
            <a:noFill/>
            <a:ln w="9525">
              <a:noFill/>
            </a:ln>
          </p:spPr>
          <p:txBody>
            <a:bodyPr wrap="none" anchor="t" anchorCtr="0">
              <a:spAutoFit/>
            </a:bodyPr>
            <a:p>
              <a:pPr eaLnBrk="0" hangingPunct="0"/>
              <a:r>
                <a:rPr lang="en-US" altLang="zh-CN" sz="2000" b="0">
                  <a:latin typeface="Times New Roman" panose="02020603050405020304" pitchFamily="18" charset="0"/>
                  <a:ea typeface="宋体" panose="02010600030101010101" pitchFamily="2" charset="-122"/>
                </a:rPr>
                <a:t>B</a:t>
              </a:r>
              <a:endParaRPr lang="en-US" altLang="zh-CN" sz="2000" b="0">
                <a:latin typeface="Times New Roman" panose="02020603050405020304" pitchFamily="18" charset="0"/>
                <a:ea typeface="宋体" panose="02010600030101010101" pitchFamily="2" charset="-122"/>
              </a:endParaRPr>
            </a:p>
          </p:txBody>
        </p:sp>
        <p:sp>
          <p:nvSpPr>
            <p:cNvPr id="41996" name="直接连接符 22543"/>
            <p:cNvSpPr/>
            <p:nvPr/>
          </p:nvSpPr>
          <p:spPr>
            <a:xfrm>
              <a:off x="3403" y="176"/>
              <a:ext cx="434" cy="435"/>
            </a:xfrm>
            <a:prstGeom prst="line">
              <a:avLst/>
            </a:prstGeom>
            <a:ln w="57150" cap="flat" cmpd="sng">
              <a:solidFill>
                <a:srgbClr val="FF0066"/>
              </a:solidFill>
              <a:prstDash val="solid"/>
              <a:round/>
              <a:headEnd type="none" w="med" len="med"/>
              <a:tailEnd type="triangle" w="sm" len="med"/>
            </a:ln>
          </p:spPr>
        </p:sp>
        <p:sp>
          <p:nvSpPr>
            <p:cNvPr id="41997" name="直接连接符 22544"/>
            <p:cNvSpPr/>
            <p:nvPr/>
          </p:nvSpPr>
          <p:spPr>
            <a:xfrm>
              <a:off x="3825" y="611"/>
              <a:ext cx="250" cy="512"/>
            </a:xfrm>
            <a:prstGeom prst="line">
              <a:avLst/>
            </a:prstGeom>
            <a:ln w="28575" cap="flat" cmpd="sng">
              <a:solidFill>
                <a:srgbClr val="FF0000"/>
              </a:solidFill>
              <a:prstDash val="solid"/>
              <a:round/>
              <a:headEnd type="none" w="med" len="med"/>
              <a:tailEnd type="triangle" w="sm" len="med"/>
            </a:ln>
          </p:spPr>
        </p:sp>
        <p:sp>
          <p:nvSpPr>
            <p:cNvPr id="41998" name="文本框 22545"/>
            <p:cNvSpPr txBox="1"/>
            <p:nvPr/>
          </p:nvSpPr>
          <p:spPr>
            <a:xfrm>
              <a:off x="3870" y="1088"/>
              <a:ext cx="223" cy="250"/>
            </a:xfrm>
            <a:prstGeom prst="rect">
              <a:avLst/>
            </a:prstGeom>
            <a:noFill/>
            <a:ln w="9525">
              <a:noFill/>
            </a:ln>
          </p:spPr>
          <p:txBody>
            <a:bodyPr wrap="none" anchor="t" anchorCtr="0">
              <a:spAutoFit/>
            </a:bodyPr>
            <a:p>
              <a:pPr eaLnBrk="0" hangingPunct="0"/>
              <a:r>
                <a:rPr lang="en-US" altLang="zh-CN" sz="2000" b="0">
                  <a:latin typeface="Times New Roman" panose="02020603050405020304" pitchFamily="18" charset="0"/>
                  <a:ea typeface="宋体" panose="02010600030101010101" pitchFamily="2" charset="-122"/>
                </a:rPr>
                <a:t>C</a:t>
              </a:r>
              <a:endParaRPr lang="en-US" altLang="zh-CN" sz="2000" b="0">
                <a:latin typeface="Times New Roman" panose="02020603050405020304" pitchFamily="18" charset="0"/>
                <a:ea typeface="宋体" panose="02010600030101010101" pitchFamily="2" charset="-122"/>
              </a:endParaRPr>
            </a:p>
          </p:txBody>
        </p:sp>
        <p:sp>
          <p:nvSpPr>
            <p:cNvPr id="41999" name="直接连接符 22546"/>
            <p:cNvSpPr/>
            <p:nvPr/>
          </p:nvSpPr>
          <p:spPr>
            <a:xfrm>
              <a:off x="4398" y="608"/>
              <a:ext cx="250" cy="512"/>
            </a:xfrm>
            <a:prstGeom prst="line">
              <a:avLst/>
            </a:prstGeom>
            <a:ln w="28575" cap="flat" cmpd="sng">
              <a:solidFill>
                <a:srgbClr val="FF0000"/>
              </a:solidFill>
              <a:prstDash val="solid"/>
              <a:round/>
              <a:headEnd type="none" w="med" len="med"/>
              <a:tailEnd type="triangle" w="sm" len="med"/>
            </a:ln>
          </p:spPr>
        </p:sp>
        <p:sp>
          <p:nvSpPr>
            <p:cNvPr id="42000" name="直接连接符 22547"/>
            <p:cNvSpPr/>
            <p:nvPr/>
          </p:nvSpPr>
          <p:spPr>
            <a:xfrm>
              <a:off x="4062" y="1088"/>
              <a:ext cx="528" cy="528"/>
            </a:xfrm>
            <a:prstGeom prst="line">
              <a:avLst/>
            </a:prstGeom>
            <a:ln w="19050" cap="flat" cmpd="sng">
              <a:solidFill>
                <a:srgbClr val="FF0000"/>
              </a:solidFill>
              <a:prstDash val="solid"/>
              <a:round/>
              <a:headEnd type="none" w="med" len="med"/>
              <a:tailEnd type="triangle" w="med" len="med"/>
            </a:ln>
          </p:spPr>
        </p:sp>
        <p:sp>
          <p:nvSpPr>
            <p:cNvPr id="42001" name="直接连接符 22548"/>
            <p:cNvSpPr/>
            <p:nvPr/>
          </p:nvSpPr>
          <p:spPr>
            <a:xfrm>
              <a:off x="4638" y="1088"/>
              <a:ext cx="432" cy="432"/>
            </a:xfrm>
            <a:prstGeom prst="line">
              <a:avLst/>
            </a:prstGeom>
            <a:ln w="19050" cap="flat" cmpd="sng">
              <a:solidFill>
                <a:srgbClr val="FF0000"/>
              </a:solidFill>
              <a:prstDash val="solid"/>
              <a:round/>
              <a:headEnd type="none" w="med" len="med"/>
              <a:tailEnd type="triangle" w="med" len="med"/>
            </a:ln>
          </p:spPr>
        </p:sp>
        <p:grpSp>
          <p:nvGrpSpPr>
            <p:cNvPr id="42002" name="组合 22549"/>
            <p:cNvGrpSpPr/>
            <p:nvPr/>
          </p:nvGrpSpPr>
          <p:grpSpPr>
            <a:xfrm>
              <a:off x="3678" y="176"/>
              <a:ext cx="291" cy="887"/>
              <a:chOff x="2016" y="2925"/>
              <a:chExt cx="291" cy="887"/>
            </a:xfrm>
          </p:grpSpPr>
          <p:graphicFrame>
            <p:nvGraphicFramePr>
              <p:cNvPr id="42003" name="对象 22550"/>
              <p:cNvGraphicFramePr/>
              <p:nvPr/>
            </p:nvGraphicFramePr>
            <p:xfrm>
              <a:off x="2178" y="3644"/>
              <a:ext cx="129" cy="168"/>
            </p:xfrm>
            <a:graphic>
              <a:graphicData uri="http://schemas.openxmlformats.org/presentationml/2006/ole">
                <mc:AlternateContent xmlns:mc="http://schemas.openxmlformats.org/markup-compatibility/2006">
                  <mc:Choice xmlns:v="urn:schemas-microsoft-com:vml" Requires="v">
                    <p:oleObj spid="_x0000_s3244" name="" r:id="rId8" imgW="127000" imgH="164465" progId="Equation.3">
                      <p:embed/>
                    </p:oleObj>
                  </mc:Choice>
                  <mc:Fallback>
                    <p:oleObj name="" r:id="rId8" imgW="127000" imgH="164465" progId="Equation.3">
                      <p:embed/>
                      <p:pic>
                        <p:nvPicPr>
                          <p:cNvPr id="0" name="图片 3243"/>
                          <p:cNvPicPr/>
                          <p:nvPr/>
                        </p:nvPicPr>
                        <p:blipFill>
                          <a:blip r:embed="rId9"/>
                          <a:stretch>
                            <a:fillRect/>
                          </a:stretch>
                        </p:blipFill>
                        <p:spPr>
                          <a:xfrm>
                            <a:off x="2178" y="3644"/>
                            <a:ext cx="129" cy="168"/>
                          </a:xfrm>
                          <a:prstGeom prst="rect">
                            <a:avLst/>
                          </a:prstGeom>
                          <a:noFill/>
                          <a:ln w="38100">
                            <a:noFill/>
                            <a:miter/>
                          </a:ln>
                        </p:spPr>
                      </p:pic>
                    </p:oleObj>
                  </mc:Fallback>
                </mc:AlternateContent>
              </a:graphicData>
            </a:graphic>
          </p:graphicFrame>
          <p:grpSp>
            <p:nvGrpSpPr>
              <p:cNvPr id="42004" name="组合 22551"/>
              <p:cNvGrpSpPr/>
              <p:nvPr/>
            </p:nvGrpSpPr>
            <p:grpSpPr>
              <a:xfrm>
                <a:off x="2016" y="2925"/>
                <a:ext cx="230" cy="792"/>
                <a:chOff x="2016" y="2925"/>
                <a:chExt cx="230" cy="792"/>
              </a:xfrm>
            </p:grpSpPr>
            <p:graphicFrame>
              <p:nvGraphicFramePr>
                <p:cNvPr id="42005" name="对象 22552"/>
                <p:cNvGraphicFramePr/>
                <p:nvPr/>
              </p:nvGraphicFramePr>
              <p:xfrm>
                <a:off x="2030" y="2925"/>
                <a:ext cx="130" cy="243"/>
              </p:xfrm>
              <a:graphic>
                <a:graphicData uri="http://schemas.openxmlformats.org/presentationml/2006/ole">
                  <mc:AlternateContent xmlns:mc="http://schemas.openxmlformats.org/markup-compatibility/2006">
                    <mc:Choice xmlns:v="urn:schemas-microsoft-com:vml" Requires="v">
                      <p:oleObj spid="_x0000_s3245" name="" r:id="rId10" imgW="88265" imgH="164465" progId="Equation.3">
                        <p:embed/>
                      </p:oleObj>
                    </mc:Choice>
                    <mc:Fallback>
                      <p:oleObj name="" r:id="rId10" imgW="88265" imgH="164465" progId="Equation.3">
                        <p:embed/>
                        <p:pic>
                          <p:nvPicPr>
                            <p:cNvPr id="0" name="图片 3244"/>
                            <p:cNvPicPr/>
                            <p:nvPr/>
                          </p:nvPicPr>
                          <p:blipFill>
                            <a:blip r:embed="rId11"/>
                            <a:stretch>
                              <a:fillRect/>
                            </a:stretch>
                          </p:blipFill>
                          <p:spPr>
                            <a:xfrm>
                              <a:off x="2030" y="2925"/>
                              <a:ext cx="130" cy="243"/>
                            </a:xfrm>
                            <a:prstGeom prst="rect">
                              <a:avLst/>
                            </a:prstGeom>
                            <a:noFill/>
                            <a:ln w="38100">
                              <a:noFill/>
                              <a:miter/>
                            </a:ln>
                          </p:spPr>
                        </p:pic>
                      </p:oleObj>
                    </mc:Fallback>
                  </mc:AlternateContent>
                </a:graphicData>
              </a:graphic>
            </p:graphicFrame>
            <p:sp>
              <p:nvSpPr>
                <p:cNvPr id="42006" name="直接连接符 22553"/>
                <p:cNvSpPr/>
                <p:nvPr/>
              </p:nvSpPr>
              <p:spPr>
                <a:xfrm>
                  <a:off x="2160" y="2976"/>
                  <a:ext cx="3" cy="741"/>
                </a:xfrm>
                <a:prstGeom prst="line">
                  <a:avLst/>
                </a:prstGeom>
                <a:ln w="19050" cap="flat" cmpd="sng">
                  <a:solidFill>
                    <a:srgbClr val="3333FF"/>
                  </a:solidFill>
                  <a:prstDash val="dash"/>
                  <a:round/>
                  <a:headEnd type="none" w="med" len="med"/>
                  <a:tailEnd type="none" w="med" len="med"/>
                </a:ln>
              </p:spPr>
            </p:sp>
            <p:sp>
              <p:nvSpPr>
                <p:cNvPr id="42007" name="任意多边形 22554"/>
                <p:cNvSpPr/>
                <p:nvPr/>
              </p:nvSpPr>
              <p:spPr>
                <a:xfrm>
                  <a:off x="2174" y="3545"/>
                  <a:ext cx="72" cy="47"/>
                </a:xfrm>
                <a:custGeom>
                  <a:avLst/>
                  <a:gdLst/>
                  <a:ahLst/>
                  <a:cxnLst>
                    <a:cxn ang="0">
                      <a:pos x="47" y="0"/>
                    </a:cxn>
                    <a:cxn ang="0">
                      <a:pos x="0" y="29"/>
                    </a:cxn>
                  </a:cxnLst>
                  <a:pathLst>
                    <a:path w="83" h="55">
                      <a:moveTo>
                        <a:pt x="83" y="0"/>
                      </a:moveTo>
                      <a:cubicBezTo>
                        <a:pt x="83" y="0"/>
                        <a:pt x="41" y="27"/>
                        <a:pt x="0" y="55"/>
                      </a:cubicBezTo>
                    </a:path>
                  </a:pathLst>
                </a:custGeom>
                <a:noFill/>
                <a:ln w="28575" cap="flat" cmpd="sng">
                  <a:solidFill>
                    <a:srgbClr val="0066FF"/>
                  </a:solidFill>
                  <a:prstDash val="solid"/>
                  <a:round/>
                  <a:headEnd type="none" w="med" len="med"/>
                  <a:tailEnd type="none" w="med" len="med"/>
                </a:ln>
              </p:spPr>
              <p:txBody>
                <a:bodyPr/>
                <a:p>
                  <a:endParaRPr lang="zh-CN" altLang="en-US"/>
                </a:p>
              </p:txBody>
            </p:sp>
            <p:sp>
              <p:nvSpPr>
                <p:cNvPr id="42008" name="任意多边形 22555"/>
                <p:cNvSpPr/>
                <p:nvPr/>
              </p:nvSpPr>
              <p:spPr>
                <a:xfrm>
                  <a:off x="2016" y="3120"/>
                  <a:ext cx="144" cy="48"/>
                </a:xfrm>
                <a:custGeom>
                  <a:avLst/>
                  <a:gdLst/>
                  <a:ahLst/>
                  <a:cxnLst>
                    <a:cxn ang="0">
                      <a:pos x="0" y="5"/>
                    </a:cxn>
                    <a:cxn ang="0">
                      <a:pos x="30" y="0"/>
                    </a:cxn>
                    <a:cxn ang="0">
                      <a:pos x="61" y="3"/>
                    </a:cxn>
                  </a:cxnLst>
                  <a:pathLst>
                    <a:path w="192" h="104">
                      <a:moveTo>
                        <a:pt x="0" y="104"/>
                      </a:moveTo>
                      <a:cubicBezTo>
                        <a:pt x="32" y="60"/>
                        <a:pt x="64" y="16"/>
                        <a:pt x="96" y="8"/>
                      </a:cubicBezTo>
                      <a:cubicBezTo>
                        <a:pt x="128" y="0"/>
                        <a:pt x="160" y="28"/>
                        <a:pt x="192" y="56"/>
                      </a:cubicBezTo>
                    </a:path>
                  </a:pathLst>
                </a:custGeom>
                <a:noFill/>
                <a:ln w="9525" cap="flat" cmpd="sng">
                  <a:solidFill>
                    <a:srgbClr val="3333FF"/>
                  </a:solidFill>
                  <a:prstDash val="solid"/>
                  <a:round/>
                  <a:headEnd type="none" w="med" len="med"/>
                  <a:tailEnd type="none" w="med" len="med"/>
                </a:ln>
              </p:spPr>
              <p:txBody>
                <a:bodyPr/>
                <a:p>
                  <a:endParaRPr lang="zh-CN" altLang="en-US"/>
                </a:p>
              </p:txBody>
            </p:sp>
          </p:grpSp>
        </p:grpSp>
        <p:grpSp>
          <p:nvGrpSpPr>
            <p:cNvPr id="42009" name="组合 22556"/>
            <p:cNvGrpSpPr/>
            <p:nvPr/>
          </p:nvGrpSpPr>
          <p:grpSpPr>
            <a:xfrm>
              <a:off x="4075" y="282"/>
              <a:ext cx="308" cy="1049"/>
              <a:chOff x="4093" y="394"/>
              <a:chExt cx="308" cy="1049"/>
            </a:xfrm>
          </p:grpSpPr>
          <p:sp>
            <p:nvSpPr>
              <p:cNvPr id="42010" name="直接连接符 22557"/>
              <p:cNvSpPr/>
              <p:nvPr/>
            </p:nvSpPr>
            <p:spPr>
              <a:xfrm flipV="1">
                <a:off x="4093" y="916"/>
                <a:ext cx="0" cy="527"/>
              </a:xfrm>
              <a:prstGeom prst="line">
                <a:avLst/>
              </a:prstGeom>
              <a:ln w="19050" cap="flat" cmpd="sng">
                <a:solidFill>
                  <a:srgbClr val="3333FF"/>
                </a:solidFill>
                <a:prstDash val="dash"/>
                <a:round/>
                <a:headEnd type="none" w="med" len="med"/>
                <a:tailEnd type="none" w="med" len="med"/>
              </a:ln>
            </p:spPr>
          </p:sp>
          <p:sp>
            <p:nvSpPr>
              <p:cNvPr id="42011" name="直接连接符 22558"/>
              <p:cNvSpPr/>
              <p:nvPr/>
            </p:nvSpPr>
            <p:spPr>
              <a:xfrm>
                <a:off x="4401" y="394"/>
                <a:ext cx="0" cy="698"/>
              </a:xfrm>
              <a:prstGeom prst="line">
                <a:avLst/>
              </a:prstGeom>
              <a:ln w="19050" cap="flat" cmpd="sng">
                <a:solidFill>
                  <a:srgbClr val="3333FF"/>
                </a:solidFill>
                <a:prstDash val="dash"/>
                <a:round/>
                <a:headEnd type="none" w="med" len="med"/>
                <a:tailEnd type="none" w="med" len="med"/>
              </a:ln>
            </p:spPr>
          </p:sp>
        </p:grpSp>
        <p:sp>
          <p:nvSpPr>
            <p:cNvPr id="42012" name="直接连接符 22559"/>
            <p:cNvSpPr/>
            <p:nvPr/>
          </p:nvSpPr>
          <p:spPr>
            <a:xfrm flipH="1">
              <a:off x="4302" y="1088"/>
              <a:ext cx="336" cy="240"/>
            </a:xfrm>
            <a:prstGeom prst="line">
              <a:avLst/>
            </a:prstGeom>
            <a:ln w="9525" cap="flat" cmpd="sng">
              <a:solidFill>
                <a:srgbClr val="3333FF"/>
              </a:solidFill>
              <a:prstDash val="solid"/>
              <a:round/>
              <a:headEnd type="none" w="med" len="med"/>
              <a:tailEnd type="none" w="med" len="med"/>
            </a:ln>
          </p:spPr>
        </p:sp>
        <p:sp>
          <p:nvSpPr>
            <p:cNvPr id="42013" name="直接连接符 22560"/>
            <p:cNvSpPr/>
            <p:nvPr/>
          </p:nvSpPr>
          <p:spPr>
            <a:xfrm flipV="1">
              <a:off x="4062" y="608"/>
              <a:ext cx="336" cy="528"/>
            </a:xfrm>
            <a:prstGeom prst="line">
              <a:avLst/>
            </a:prstGeom>
            <a:ln w="28575" cap="flat" cmpd="sng">
              <a:solidFill>
                <a:srgbClr val="FF0066"/>
              </a:solidFill>
              <a:prstDash val="solid"/>
              <a:round/>
              <a:headEnd type="none" w="med" len="med"/>
              <a:tailEnd type="triangle" w="sm" len="med"/>
            </a:ln>
          </p:spPr>
        </p:sp>
      </p:grpSp>
      <p:graphicFrame>
        <p:nvGraphicFramePr>
          <p:cNvPr id="4" name="对象 22561"/>
          <p:cNvGraphicFramePr/>
          <p:nvPr/>
        </p:nvGraphicFramePr>
        <p:xfrm>
          <a:off x="611188" y="1052513"/>
          <a:ext cx="3319462" cy="676275"/>
        </p:xfrm>
        <a:graphic>
          <a:graphicData uri="http://schemas.openxmlformats.org/presentationml/2006/ole">
            <mc:AlternateContent xmlns:mc="http://schemas.openxmlformats.org/markup-compatibility/2006">
              <mc:Choice xmlns:v="urn:schemas-microsoft-com:vml" Requires="v">
                <p:oleObj spid="_x0000_s3246" name="" r:id="rId12" imgW="1358900" imgH="279400" progId="Equation.3">
                  <p:embed/>
                </p:oleObj>
              </mc:Choice>
              <mc:Fallback>
                <p:oleObj name="" r:id="rId12" imgW="1358900" imgH="279400" progId="Equation.3">
                  <p:embed/>
                  <p:pic>
                    <p:nvPicPr>
                      <p:cNvPr id="0" name="图片 3245"/>
                      <p:cNvPicPr/>
                      <p:nvPr/>
                    </p:nvPicPr>
                    <p:blipFill>
                      <a:blip r:embed="rId13"/>
                      <a:stretch>
                        <a:fillRect/>
                      </a:stretch>
                    </p:blipFill>
                    <p:spPr>
                      <a:xfrm>
                        <a:off x="611188" y="1052513"/>
                        <a:ext cx="3319462" cy="676275"/>
                      </a:xfrm>
                      <a:prstGeom prst="rect">
                        <a:avLst/>
                      </a:prstGeom>
                      <a:noFill/>
                      <a:ln w="38100">
                        <a:noFill/>
                        <a:miter/>
                      </a:ln>
                    </p:spPr>
                  </p:pic>
                </p:oleObj>
              </mc:Fallback>
            </mc:AlternateContent>
          </a:graphicData>
        </a:graphic>
      </p:graphicFrame>
      <p:sp>
        <p:nvSpPr>
          <p:cNvPr id="6" name="文本框 22563"/>
          <p:cNvSpPr txBox="1"/>
          <p:nvPr/>
        </p:nvSpPr>
        <p:spPr>
          <a:xfrm>
            <a:off x="26988" y="3638550"/>
            <a:ext cx="3338512" cy="523875"/>
          </a:xfrm>
          <a:prstGeom prst="rect">
            <a:avLst/>
          </a:prstGeom>
          <a:noFill/>
          <a:ln w="19050">
            <a:noFill/>
          </a:ln>
        </p:spPr>
        <p:txBody>
          <a:bodyPr wrap="none" lIns="90000" tIns="46800" rIns="90000" bIns="46800" anchor="t" anchorCtr="0">
            <a:spAutoFit/>
          </a:bodyPr>
          <a:p>
            <a:pPr eaLnBrk="0" hangingPunct="0"/>
            <a:r>
              <a:rPr lang="en-US" altLang="zh-CN">
                <a:solidFill>
                  <a:srgbClr val="0000FF"/>
                </a:solidFill>
                <a:latin typeface="宋体" panose="02010600030101010101" pitchFamily="2" charset="-122"/>
                <a:ea typeface="宋体" panose="02010600030101010101" pitchFamily="2" charset="-122"/>
              </a:rPr>
              <a:t>2.</a:t>
            </a:r>
            <a:r>
              <a:rPr lang="zh-CN" altLang="en-US" dirty="0">
                <a:solidFill>
                  <a:srgbClr val="0000FF"/>
                </a:solidFill>
                <a:latin typeface="宋体" panose="02010600030101010101" pitchFamily="2" charset="-122"/>
                <a:ea typeface="宋体" panose="02010600030101010101" pitchFamily="2" charset="-122"/>
              </a:rPr>
              <a:t>干涉条件</a:t>
            </a:r>
            <a:r>
              <a:rPr lang="en-US" altLang="zh-CN">
                <a:solidFill>
                  <a:srgbClr val="0000FF"/>
                </a:solidFill>
                <a:latin typeface="宋体" panose="02010600030101010101" pitchFamily="2" charset="-122"/>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反射光</a:t>
            </a:r>
            <a:r>
              <a:rPr lang="en-US" altLang="zh-CN">
                <a:solidFill>
                  <a:srgbClr val="0000FF"/>
                </a:solidFill>
                <a:latin typeface="Times New Roman" panose="02020603050405020304" pitchFamily="18" charset="0"/>
                <a:ea typeface="宋体" panose="02010600030101010101" pitchFamily="2" charset="-122"/>
              </a:rPr>
              <a:t>)</a:t>
            </a:r>
            <a:endParaRPr lang="en-US" altLang="zh-CN">
              <a:solidFill>
                <a:srgbClr val="0000FF"/>
              </a:solidFill>
              <a:latin typeface="Times New Roman" panose="02020603050405020304" pitchFamily="18" charset="0"/>
              <a:ea typeface="宋体" panose="02010600030101010101" pitchFamily="2" charset="-122"/>
            </a:endParaRPr>
          </a:p>
        </p:txBody>
      </p:sp>
      <p:sp>
        <p:nvSpPr>
          <p:cNvPr id="7" name="矩形 22565"/>
          <p:cNvSpPr/>
          <p:nvPr/>
        </p:nvSpPr>
        <p:spPr>
          <a:xfrm>
            <a:off x="5959475" y="5171758"/>
            <a:ext cx="1612900" cy="522287"/>
          </a:xfrm>
          <a:prstGeom prst="rect">
            <a:avLst/>
          </a:prstGeom>
          <a:noFill/>
          <a:ln w="9525">
            <a:noFill/>
          </a:ln>
        </p:spPr>
        <p:txBody>
          <a:bodyPr wrap="none" anchor="t" anchorCtr="0">
            <a:spAutoFit/>
          </a:bodyPr>
          <a:p>
            <a:pPr eaLnBrk="0" hangingPunct="0"/>
            <a:r>
              <a:rPr lang="zh-CN" altLang="en-US" dirty="0">
                <a:solidFill>
                  <a:srgbClr val="3333FF"/>
                </a:solidFill>
                <a:latin typeface="Times New Roman" panose="02020603050405020304" pitchFamily="18" charset="0"/>
                <a:ea typeface="宋体" panose="02010600030101010101" pitchFamily="2" charset="-122"/>
              </a:rPr>
              <a:t>干涉增强</a:t>
            </a:r>
            <a:endParaRPr lang="en-US" altLang="zh-CN" dirty="0">
              <a:solidFill>
                <a:srgbClr val="3333FF"/>
              </a:solidFill>
              <a:latin typeface="Times New Roman" panose="02020603050405020304" pitchFamily="18" charset="0"/>
              <a:ea typeface="宋体" panose="02010600030101010101" pitchFamily="2" charset="-122"/>
            </a:endParaRPr>
          </a:p>
        </p:txBody>
      </p:sp>
      <p:graphicFrame>
        <p:nvGraphicFramePr>
          <p:cNvPr id="8" name="对象 22566"/>
          <p:cNvGraphicFramePr/>
          <p:nvPr/>
        </p:nvGraphicFramePr>
        <p:xfrm>
          <a:off x="922020" y="4143375"/>
          <a:ext cx="3671888" cy="949325"/>
        </p:xfrm>
        <a:graphic>
          <a:graphicData uri="http://schemas.openxmlformats.org/presentationml/2006/ole">
            <mc:AlternateContent xmlns:mc="http://schemas.openxmlformats.org/markup-compatibility/2006">
              <mc:Choice xmlns:v="urn:schemas-microsoft-com:vml" Requires="v">
                <p:oleObj spid="_x0000_s3247" name="" r:id="rId14" imgW="1574800" imgH="393700" progId="Equation.3">
                  <p:embed/>
                </p:oleObj>
              </mc:Choice>
              <mc:Fallback>
                <p:oleObj name="" r:id="rId14" imgW="1574800" imgH="393700" progId="Equation.3">
                  <p:embed/>
                  <p:pic>
                    <p:nvPicPr>
                      <p:cNvPr id="0" name="图片 3246"/>
                      <p:cNvPicPr/>
                      <p:nvPr/>
                    </p:nvPicPr>
                    <p:blipFill>
                      <a:blip r:embed="rId15"/>
                      <a:stretch>
                        <a:fillRect/>
                      </a:stretch>
                    </p:blipFill>
                    <p:spPr>
                      <a:xfrm>
                        <a:off x="922020" y="4143375"/>
                        <a:ext cx="3671888" cy="949325"/>
                      </a:xfrm>
                      <a:prstGeom prst="rect">
                        <a:avLst/>
                      </a:prstGeom>
                      <a:noFill/>
                      <a:ln w="38100">
                        <a:noFill/>
                        <a:miter/>
                      </a:ln>
                    </p:spPr>
                  </p:pic>
                </p:oleObj>
              </mc:Fallback>
            </mc:AlternateContent>
          </a:graphicData>
        </a:graphic>
      </p:graphicFrame>
      <p:sp>
        <p:nvSpPr>
          <p:cNvPr id="22568" name="文本框 22567"/>
          <p:cNvSpPr txBox="1"/>
          <p:nvPr/>
        </p:nvSpPr>
        <p:spPr>
          <a:xfrm>
            <a:off x="3678238" y="5141595"/>
            <a:ext cx="1741487" cy="519113"/>
          </a:xfrm>
          <a:prstGeom prst="rect">
            <a:avLst/>
          </a:prstGeom>
          <a:noFill/>
          <a:ln w="9525">
            <a:noFill/>
          </a:ln>
        </p:spPr>
        <p:txBody>
          <a:bodyPr wrap="none" anchor="t" anchorCtr="0">
            <a:spAutoFit/>
          </a:bodyPr>
          <a:p>
            <a:r>
              <a:rPr lang="en-US" altLang="zh-CN" i="1">
                <a:latin typeface="Times New Roman" panose="02020603050405020304" pitchFamily="18" charset="0"/>
                <a:ea typeface="宋体" panose="02010600030101010101" pitchFamily="2" charset="-122"/>
              </a:rPr>
              <a:t>k</a:t>
            </a:r>
            <a:r>
              <a:rPr lang="en-US" altLang="zh-CN">
                <a:latin typeface="Times New Roman" panose="02020603050405020304" pitchFamily="18" charset="0"/>
                <a:ea typeface="宋体" panose="02010600030101010101" pitchFamily="2" charset="-122"/>
              </a:rPr>
              <a:t>=1,2,3,…</a:t>
            </a:r>
            <a:endParaRPr lang="en-US" altLang="zh-CN">
              <a:latin typeface="Times New Roman" panose="02020603050405020304" pitchFamily="18" charset="0"/>
              <a:ea typeface="宋体" panose="02010600030101010101" pitchFamily="2" charset="-122"/>
            </a:endParaRPr>
          </a:p>
        </p:txBody>
      </p:sp>
      <p:sp>
        <p:nvSpPr>
          <p:cNvPr id="22569" name="矩形 22568"/>
          <p:cNvSpPr/>
          <p:nvPr/>
        </p:nvSpPr>
        <p:spPr>
          <a:xfrm>
            <a:off x="6094730" y="6073458"/>
            <a:ext cx="1612900" cy="522287"/>
          </a:xfrm>
          <a:prstGeom prst="rect">
            <a:avLst/>
          </a:prstGeom>
          <a:noFill/>
          <a:ln w="9525">
            <a:noFill/>
          </a:ln>
        </p:spPr>
        <p:txBody>
          <a:bodyPr wrap="none" anchor="t" anchorCtr="0">
            <a:spAutoFit/>
          </a:bodyPr>
          <a:p>
            <a:pPr eaLnBrk="0" hangingPunct="0"/>
            <a:r>
              <a:rPr lang="zh-CN" altLang="en-US" dirty="0">
                <a:solidFill>
                  <a:srgbClr val="3333FF"/>
                </a:solidFill>
                <a:latin typeface="Times New Roman" panose="02020603050405020304" pitchFamily="18" charset="0"/>
                <a:ea typeface="宋体" panose="02010600030101010101" pitchFamily="2" charset="-122"/>
              </a:rPr>
              <a:t>干涉减弱</a:t>
            </a:r>
            <a:endParaRPr lang="zh-CN" altLang="en-US" dirty="0">
              <a:solidFill>
                <a:srgbClr val="3333FF"/>
              </a:solidFill>
              <a:latin typeface="Times New Roman" panose="02020603050405020304" pitchFamily="18" charset="0"/>
              <a:ea typeface="宋体" panose="02010600030101010101" pitchFamily="2" charset="-122"/>
            </a:endParaRPr>
          </a:p>
        </p:txBody>
      </p:sp>
      <p:graphicFrame>
        <p:nvGraphicFramePr>
          <p:cNvPr id="22570" name="对象 22569"/>
          <p:cNvGraphicFramePr/>
          <p:nvPr/>
        </p:nvGraphicFramePr>
        <p:xfrm>
          <a:off x="1934845" y="5969000"/>
          <a:ext cx="1214438" cy="841375"/>
        </p:xfrm>
        <a:graphic>
          <a:graphicData uri="http://schemas.openxmlformats.org/presentationml/2006/ole">
            <mc:AlternateContent xmlns:mc="http://schemas.openxmlformats.org/markup-compatibility/2006">
              <mc:Choice xmlns:v="urn:schemas-microsoft-com:vml" Requires="v">
                <p:oleObj spid="_x0000_s3248" name="" r:id="rId16" imgW="634365" imgH="393700" progId="Equation.3">
                  <p:embed/>
                </p:oleObj>
              </mc:Choice>
              <mc:Fallback>
                <p:oleObj name="" r:id="rId16" imgW="634365" imgH="393700" progId="Equation.3">
                  <p:embed/>
                  <p:pic>
                    <p:nvPicPr>
                      <p:cNvPr id="0" name="图片 3247"/>
                      <p:cNvPicPr/>
                      <p:nvPr/>
                    </p:nvPicPr>
                    <p:blipFill>
                      <a:blip r:embed="rId17"/>
                      <a:stretch>
                        <a:fillRect/>
                      </a:stretch>
                    </p:blipFill>
                    <p:spPr>
                      <a:xfrm>
                        <a:off x="1934845" y="5969000"/>
                        <a:ext cx="1214438" cy="841375"/>
                      </a:xfrm>
                      <a:prstGeom prst="rect">
                        <a:avLst/>
                      </a:prstGeom>
                      <a:noFill/>
                      <a:ln w="38100">
                        <a:noFill/>
                        <a:miter/>
                      </a:ln>
                    </p:spPr>
                  </p:pic>
                </p:oleObj>
              </mc:Fallback>
            </mc:AlternateContent>
          </a:graphicData>
        </a:graphic>
      </p:graphicFrame>
      <p:sp>
        <p:nvSpPr>
          <p:cNvPr id="22571" name="文本框 22570"/>
          <p:cNvSpPr txBox="1"/>
          <p:nvPr/>
        </p:nvSpPr>
        <p:spPr>
          <a:xfrm>
            <a:off x="3681413" y="6148388"/>
            <a:ext cx="1741487" cy="519112"/>
          </a:xfrm>
          <a:prstGeom prst="rect">
            <a:avLst/>
          </a:prstGeom>
          <a:noFill/>
          <a:ln w="9525">
            <a:noFill/>
          </a:ln>
        </p:spPr>
        <p:txBody>
          <a:bodyPr wrap="none" anchor="t" anchorCtr="0">
            <a:spAutoFit/>
          </a:bodyPr>
          <a:p>
            <a:r>
              <a:rPr lang="en-US" altLang="zh-CN" i="1">
                <a:latin typeface="Times New Roman" panose="02020603050405020304" pitchFamily="18" charset="0"/>
                <a:ea typeface="宋体" panose="02010600030101010101" pitchFamily="2" charset="-122"/>
              </a:rPr>
              <a:t>k</a:t>
            </a:r>
            <a:r>
              <a:rPr lang="en-US" altLang="zh-CN">
                <a:latin typeface="Times New Roman" panose="02020603050405020304" pitchFamily="18" charset="0"/>
                <a:ea typeface="宋体" panose="02010600030101010101" pitchFamily="2" charset="-122"/>
              </a:rPr>
              <a:t>=0,1,2,…</a:t>
            </a:r>
            <a:endParaRPr lang="en-US" altLang="zh-CN">
              <a:latin typeface="Times New Roman" panose="02020603050405020304" pitchFamily="18" charset="0"/>
              <a:ea typeface="宋体" panose="02010600030101010101" pitchFamily="2" charset="-122"/>
            </a:endParaRPr>
          </a:p>
        </p:txBody>
      </p:sp>
      <p:sp>
        <p:nvSpPr>
          <p:cNvPr id="3" name="文本框 2"/>
          <p:cNvSpPr txBox="1"/>
          <p:nvPr/>
        </p:nvSpPr>
        <p:spPr>
          <a:xfrm>
            <a:off x="1192530" y="5578475"/>
            <a:ext cx="908050" cy="582613"/>
          </a:xfrm>
          <a:prstGeom prst="rect">
            <a:avLst/>
          </a:prstGeom>
          <a:noFill/>
          <a:ln w="9525">
            <a:noFill/>
          </a:ln>
        </p:spPr>
        <p:txBody>
          <a:bodyPr wrap="square" anchor="t" anchorCtr="0">
            <a:spAutoFit/>
          </a:bodyPr>
          <a:p>
            <a:r>
              <a:rPr lang="en-US" altLang="zh-CN" sz="3200">
                <a:latin typeface="Times New Roman" panose="02020603050405020304" pitchFamily="18" charset="0"/>
                <a:ea typeface="宋体" panose="02010600030101010101" pitchFamily="2" charset="-122"/>
              </a:rPr>
              <a:t>=</a:t>
            </a:r>
            <a:endParaRPr lang="en-US" altLang="zh-CN" sz="3200">
              <a:latin typeface="Times New Roman" panose="02020603050405020304" pitchFamily="18" charset="0"/>
              <a:ea typeface="宋体" panose="02010600030101010101" pitchFamily="2" charset="-122"/>
            </a:endParaRPr>
          </a:p>
        </p:txBody>
      </p:sp>
      <p:sp>
        <p:nvSpPr>
          <p:cNvPr id="28768" name="右大括号 28767"/>
          <p:cNvSpPr/>
          <p:nvPr/>
        </p:nvSpPr>
        <p:spPr>
          <a:xfrm flipH="1">
            <a:off x="1800543" y="5337175"/>
            <a:ext cx="101600" cy="1155700"/>
          </a:xfrm>
          <a:prstGeom prst="rightBrace">
            <a:avLst>
              <a:gd name="adj1" fmla="val 116488"/>
              <a:gd name="adj2" fmla="val 50000"/>
            </a:avLst>
          </a:prstGeom>
          <a:noFill/>
          <a:ln w="25400" cap="flat" cmpd="sng">
            <a:solidFill>
              <a:schemeClr val="tx1"/>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aphicFrame>
        <p:nvGraphicFramePr>
          <p:cNvPr id="9" name="对象 8"/>
          <p:cNvGraphicFramePr/>
          <p:nvPr/>
        </p:nvGraphicFramePr>
        <p:xfrm>
          <a:off x="2017395" y="5169218"/>
          <a:ext cx="627063" cy="481012"/>
        </p:xfrm>
        <a:graphic>
          <a:graphicData uri="http://schemas.openxmlformats.org/presentationml/2006/ole">
            <mc:AlternateContent xmlns:mc="http://schemas.openxmlformats.org/markup-compatibility/2006">
              <mc:Choice xmlns:v="urn:schemas-microsoft-com:vml" Requires="v">
                <p:oleObj spid="_x0000_s3249" name="" r:id="rId18" imgW="203200" imgH="177165" progId="Equation.3">
                  <p:embed/>
                </p:oleObj>
              </mc:Choice>
              <mc:Fallback>
                <p:oleObj name="" r:id="rId18" imgW="203200" imgH="177165" progId="Equation.3">
                  <p:embed/>
                  <p:pic>
                    <p:nvPicPr>
                      <p:cNvPr id="0" name="图片 3248"/>
                      <p:cNvPicPr/>
                      <p:nvPr/>
                    </p:nvPicPr>
                    <p:blipFill>
                      <a:blip r:embed="rId19"/>
                      <a:stretch>
                        <a:fillRect/>
                      </a:stretch>
                    </p:blipFill>
                    <p:spPr>
                      <a:xfrm>
                        <a:off x="2017395" y="5169218"/>
                        <a:ext cx="627063" cy="481012"/>
                      </a:xfrm>
                      <a:prstGeom prst="rect">
                        <a:avLst/>
                      </a:prstGeom>
                      <a:noFill/>
                      <a:ln w="38100">
                        <a:noFill/>
                        <a:miter/>
                      </a:ln>
                    </p:spPr>
                  </p:pic>
                </p:oleObj>
              </mc:Fallback>
            </mc:AlternateContent>
          </a:graphicData>
        </a:graphic>
      </p:graphicFrame>
      <p:sp>
        <p:nvSpPr>
          <p:cNvPr id="10" name="文本框 9"/>
          <p:cNvSpPr txBox="1"/>
          <p:nvPr/>
        </p:nvSpPr>
        <p:spPr>
          <a:xfrm>
            <a:off x="84138" y="2317750"/>
            <a:ext cx="9023350" cy="1125538"/>
          </a:xfrm>
          <a:prstGeom prst="rect">
            <a:avLst/>
          </a:prstGeom>
          <a:solidFill>
            <a:schemeClr val="accent5"/>
          </a:solidFill>
          <a:ln>
            <a:noFill/>
          </a:ln>
        </p:spPr>
        <p:txBody>
          <a:bodyPr wrap="square" rtlCol="0" anchor="t">
            <a:spAutoFit/>
          </a:bodyPr>
          <a:p>
            <a:pPr>
              <a:lnSpc>
                <a:spcPct val="120000"/>
              </a:lnSpc>
            </a:pPr>
            <a:r>
              <a:rPr lang="zh-CN" altLang="en-US" noProof="1">
                <a:solidFill>
                  <a:srgbClr val="FF0000"/>
                </a:solidFill>
                <a:latin typeface="+mn-ea"/>
                <a:ea typeface="+mn-ea"/>
                <a:cs typeface="+mn-cs"/>
              </a:rPr>
              <a:t>结论：</a:t>
            </a:r>
            <a:r>
              <a:rPr lang="zh-CN" altLang="en-US" noProof="1">
                <a:latin typeface="+mn-ea"/>
                <a:ea typeface="+mn-ea"/>
                <a:cs typeface="+mn-cs"/>
              </a:rPr>
              <a:t>透射光与反射光情形相反，它们的光程差</a:t>
            </a:r>
            <a:r>
              <a:rPr lang="zh-CN" altLang="en-US" noProof="1">
                <a:latin typeface="Times New Roman" panose="02020603050405020304" pitchFamily="18" charset="0"/>
                <a:ea typeface="+mn-ea"/>
                <a:cs typeface="+mn-cs"/>
              </a:rPr>
              <a:t>Δ</a:t>
            </a:r>
            <a:r>
              <a:rPr lang="zh-CN" altLang="en-US" noProof="1">
                <a:latin typeface="+mn-ea"/>
                <a:ea typeface="+mn-ea"/>
                <a:cs typeface="+mn-cs"/>
              </a:rPr>
              <a:t>总是相差</a:t>
            </a:r>
            <a:r>
              <a:rPr lang="zh-CN" altLang="en-US" noProof="1">
                <a:latin typeface="Times New Roman" panose="02020603050405020304" pitchFamily="18" charset="0"/>
                <a:ea typeface="+mn-ea"/>
                <a:cs typeface="+mn-cs"/>
                <a:sym typeface="Symbol" panose="05050102010706020507" charset="0"/>
              </a:rPr>
              <a:t></a:t>
            </a:r>
            <a:r>
              <a:rPr lang="en-US" altLang="zh-CN" noProof="1">
                <a:latin typeface="Times New Roman" panose="02020603050405020304" pitchFamily="18" charset="0"/>
                <a:ea typeface="+mn-ea"/>
                <a:cs typeface="+mn-cs"/>
                <a:sym typeface="Symbol" panose="05050102010706020507" charset="0"/>
              </a:rPr>
              <a:t>/2</a:t>
            </a:r>
            <a:r>
              <a:rPr lang="zh-CN" altLang="en-US" noProof="1">
                <a:latin typeface="Times New Roman" panose="02020603050405020304" pitchFamily="18" charset="0"/>
                <a:ea typeface="+mn-ea"/>
                <a:cs typeface="+mn-cs"/>
                <a:sym typeface="Symbol" panose="05050102010706020507" charset="0"/>
              </a:rPr>
              <a:t>，两者</a:t>
            </a:r>
            <a:r>
              <a:rPr lang="zh-CN" altLang="en-US" noProof="1">
                <a:latin typeface="+mn-ea"/>
                <a:ea typeface="+mn-ea"/>
                <a:cs typeface="+mn-cs"/>
              </a:rPr>
              <a:t>干涉条纹明暗互补，总能量守恒。</a:t>
            </a:r>
            <a:endParaRPr lang="zh-CN" altLang="en-US" noProof="1">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wipe(left)">
                                      <p:cBhvr>
                                        <p:cTn id="7" dur="500"/>
                                        <p:tgtEl>
                                          <p:spTgt spid="2253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8768"/>
                                        </p:tgtEl>
                                        <p:attrNameLst>
                                          <p:attrName>style.visibility</p:attrName>
                                        </p:attrNameLst>
                                      </p:cBhvr>
                                      <p:to>
                                        <p:strVal val="visible"/>
                                      </p:to>
                                    </p:set>
                                    <p:animEffect transition="in" filter="blinds(horizontal)">
                                      <p:cBhvr>
                                        <p:cTn id="43" dur="500"/>
                                        <p:tgtEl>
                                          <p:spTgt spid="287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2568"/>
                                        </p:tgtEl>
                                        <p:attrNameLst>
                                          <p:attrName>style.visibility</p:attrName>
                                        </p:attrNameLst>
                                      </p:cBhvr>
                                      <p:to>
                                        <p:strVal val="visible"/>
                                      </p:to>
                                    </p:set>
                                    <p:animEffect transition="in" filter="wipe(left)">
                                      <p:cBhvr>
                                        <p:cTn id="53" dur="500"/>
                                        <p:tgtEl>
                                          <p:spTgt spid="225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left)">
                                      <p:cBhvr>
                                        <p:cTn id="58" dur="5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2570"/>
                                        </p:tgtEl>
                                        <p:attrNameLst>
                                          <p:attrName>style.visibility</p:attrName>
                                        </p:attrNameLst>
                                      </p:cBhvr>
                                      <p:to>
                                        <p:strVal val="visible"/>
                                      </p:to>
                                    </p:set>
                                    <p:animEffect transition="in" filter="wipe(left)">
                                      <p:cBhvr>
                                        <p:cTn id="63" dur="500"/>
                                        <p:tgtEl>
                                          <p:spTgt spid="2257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2571"/>
                                        </p:tgtEl>
                                        <p:attrNameLst>
                                          <p:attrName>style.visibility</p:attrName>
                                        </p:attrNameLst>
                                      </p:cBhvr>
                                      <p:to>
                                        <p:strVal val="visible"/>
                                      </p:to>
                                    </p:set>
                                    <p:animEffect transition="in" filter="wipe(left)">
                                      <p:cBhvr>
                                        <p:cTn id="68" dur="500"/>
                                        <p:tgtEl>
                                          <p:spTgt spid="2257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2569"/>
                                        </p:tgtEl>
                                        <p:attrNameLst>
                                          <p:attrName>style.visibility</p:attrName>
                                        </p:attrNameLst>
                                      </p:cBhvr>
                                      <p:to>
                                        <p:strVal val="visible"/>
                                      </p:to>
                                    </p:set>
                                    <p:animEffect transition="in" filter="wipe(left)">
                                      <p:cBhvr>
                                        <p:cTn id="73" dur="500"/>
                                        <p:tgtEl>
                                          <p:spTgt spid="22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uiExpand="1"/>
      <p:bldP spid="6" grpId="0"/>
      <p:bldP spid="7" grpId="0"/>
      <p:bldP spid="22568" grpId="0"/>
      <p:bldP spid="22569" grpId="0"/>
      <p:bldP spid="22571" grpId="0"/>
      <p:bldP spid="3" grpId="0"/>
      <p:bldP spid="28768" grpId="0" bldLvl="0" animBg="1"/>
      <p:bldP spid="10"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40" name="矩形 65539"/>
          <p:cNvSpPr/>
          <p:nvPr/>
        </p:nvSpPr>
        <p:spPr>
          <a:xfrm>
            <a:off x="250825" y="2220913"/>
            <a:ext cx="1223963" cy="519112"/>
          </a:xfrm>
          <a:prstGeom prst="rect">
            <a:avLst/>
          </a:prstGeom>
          <a:noFill/>
          <a:ln w="9525">
            <a:noFill/>
          </a:ln>
        </p:spPr>
        <p:txBody>
          <a:bodyPr anchor="t" anchorCtr="0">
            <a:spAutoFit/>
          </a:bodyPr>
          <a:p>
            <a:r>
              <a:rPr lang="zh-CN" altLang="en-US" dirty="0">
                <a:solidFill>
                  <a:srgbClr val="0000FF"/>
                </a:solidFill>
                <a:latin typeface="Times New Roman" panose="02020603050405020304" pitchFamily="18" charset="0"/>
                <a:ea typeface="宋体" panose="02010600030101010101" pitchFamily="2" charset="-122"/>
              </a:rPr>
              <a:t>解：</a:t>
            </a:r>
            <a:endParaRPr lang="zh-CN" altLang="en-US" dirty="0">
              <a:solidFill>
                <a:srgbClr val="0000FF"/>
              </a:solidFill>
              <a:latin typeface="Times New Roman" panose="02020603050405020304" pitchFamily="18" charset="0"/>
              <a:ea typeface="宋体" panose="02010600030101010101" pitchFamily="2" charset="-122"/>
            </a:endParaRPr>
          </a:p>
        </p:txBody>
      </p:sp>
      <p:grpSp>
        <p:nvGrpSpPr>
          <p:cNvPr id="43010" name="组合 26638"/>
          <p:cNvGrpSpPr/>
          <p:nvPr/>
        </p:nvGrpSpPr>
        <p:grpSpPr>
          <a:xfrm>
            <a:off x="250825" y="0"/>
            <a:ext cx="8353425" cy="1760538"/>
            <a:chOff x="249" y="225"/>
            <a:chExt cx="5262" cy="1109"/>
          </a:xfrm>
        </p:grpSpPr>
        <p:sp>
          <p:nvSpPr>
            <p:cNvPr id="43011" name="文本框 65538"/>
            <p:cNvSpPr txBox="1"/>
            <p:nvPr/>
          </p:nvSpPr>
          <p:spPr>
            <a:xfrm>
              <a:off x="249" y="307"/>
              <a:ext cx="5262" cy="1027"/>
            </a:xfrm>
            <a:prstGeom prst="rect">
              <a:avLst/>
            </a:prstGeom>
            <a:noFill/>
            <a:ln w="9525">
              <a:noFill/>
            </a:ln>
          </p:spPr>
          <p:txBody>
            <a:bodyPr anchor="t" anchorCtr="0">
              <a:spAutoFit/>
            </a:bodyPr>
            <a:p>
              <a:pPr>
                <a:lnSpc>
                  <a:spcPct val="120000"/>
                </a:lnSpc>
                <a:spcBef>
                  <a:spcPct val="50000"/>
                </a:spcBef>
              </a:pPr>
              <a:r>
                <a:rPr lang="zh-CN" altLang="en-US" dirty="0">
                  <a:solidFill>
                    <a:srgbClr val="0000FF"/>
                  </a:solidFill>
                  <a:latin typeface="Times New Roman" panose="02020603050405020304" pitchFamily="18" charset="0"/>
                  <a:ea typeface="宋体" panose="02010600030101010101" pitchFamily="2" charset="-122"/>
                </a:rPr>
                <a:t>例</a:t>
              </a:r>
              <a:r>
                <a:rPr lang="en-US" altLang="zh-CN">
                  <a:solidFill>
                    <a:srgbClr val="0000FF"/>
                  </a:solidFill>
                  <a:latin typeface="Times New Roman" panose="02020603050405020304" pitchFamily="18" charset="0"/>
                  <a:ea typeface="宋体" panose="02010600030101010101" pitchFamily="2" charset="-122"/>
                </a:rPr>
                <a:t>14-1</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sym typeface="Symbol" panose="05050102010706020507" pitchFamily="18" charset="2"/>
                </a:rPr>
                <a:t>波长为</a:t>
              </a:r>
              <a:r>
                <a:rPr lang="en-US" altLang="zh-CN">
                  <a:latin typeface="Times New Roman" panose="02020603050405020304" pitchFamily="18" charset="0"/>
                  <a:ea typeface="宋体" panose="02010600030101010101" pitchFamily="2" charset="-122"/>
                  <a:sym typeface="Symbol" panose="05050102010706020507" pitchFamily="18" charset="2"/>
                </a:rPr>
                <a:t>5500     </a:t>
              </a:r>
              <a:r>
                <a:rPr lang="zh-CN" altLang="en-US" dirty="0">
                  <a:latin typeface="Times New Roman" panose="02020603050405020304" pitchFamily="18" charset="0"/>
                  <a:ea typeface="宋体" panose="02010600030101010101" pitchFamily="2" charset="-122"/>
                  <a:sym typeface="Symbol" panose="05050102010706020507" pitchFamily="18" charset="2"/>
                </a:rPr>
                <a:t>的光</a:t>
              </a:r>
              <a:r>
                <a:rPr lang="zh-CN" altLang="en-US" dirty="0">
                  <a:solidFill>
                    <a:srgbClr val="FF0000"/>
                  </a:solidFill>
                  <a:latin typeface="Times New Roman" panose="02020603050405020304" pitchFamily="18" charset="0"/>
                  <a:ea typeface="宋体" panose="02010600030101010101" pitchFamily="2" charset="-122"/>
                  <a:sym typeface="Symbol" panose="05050102010706020507" pitchFamily="18" charset="2"/>
                </a:rPr>
                <a:t>垂直入射</a:t>
              </a:r>
              <a:r>
                <a:rPr lang="zh-CN" altLang="en-US" dirty="0">
                  <a:latin typeface="Times New Roman" panose="02020603050405020304" pitchFamily="18" charset="0"/>
                  <a:ea typeface="宋体" panose="02010600030101010101" pitchFamily="2" charset="-122"/>
                </a:rPr>
                <a:t>空气中的水膜（</a:t>
              </a:r>
              <a:r>
                <a:rPr lang="en-US" altLang="zh-CN" b="0" i="1">
                  <a:latin typeface="Times New Roman" panose="02020603050405020304" pitchFamily="18" charset="0"/>
                  <a:ea typeface="宋体" panose="02010600030101010101" pitchFamily="2" charset="-122"/>
                </a:rPr>
                <a:t>n</a:t>
              </a:r>
              <a:r>
                <a:rPr lang="en-US" altLang="zh-CN" b="0" baseline="-25000">
                  <a:latin typeface="Times New Roman" panose="02020603050405020304" pitchFamily="18" charset="0"/>
                  <a:ea typeface="宋体" panose="02010600030101010101" pitchFamily="2" charset="-122"/>
                </a:rPr>
                <a:t>1</a:t>
              </a:r>
              <a:r>
                <a:rPr lang="en-US" altLang="zh-CN" b="0">
                  <a:latin typeface="Times New Roman" panose="02020603050405020304" pitchFamily="18" charset="0"/>
                  <a:ea typeface="宋体" panose="02010600030101010101" pitchFamily="2" charset="-122"/>
                </a:rPr>
                <a:t>=1.33</a:t>
              </a:r>
              <a:r>
                <a:rPr lang="zh-CN" altLang="en-US" dirty="0">
                  <a:latin typeface="Times New Roman" panose="02020603050405020304" pitchFamily="18" charset="0"/>
                  <a:ea typeface="宋体" panose="02010600030101010101" pitchFamily="2" charset="-122"/>
                </a:rPr>
                <a:t>），在反射光中观察到</a:t>
              </a:r>
              <a:r>
                <a:rPr lang="zh-CN" altLang="en-US" dirty="0">
                  <a:solidFill>
                    <a:srgbClr val="FF0000"/>
                  </a:solidFill>
                  <a:latin typeface="Times New Roman" panose="02020603050405020304" pitchFamily="18" charset="0"/>
                  <a:ea typeface="宋体" panose="02010600030101010101" pitchFamily="2" charset="-122"/>
                </a:rPr>
                <a:t>极小</a:t>
              </a:r>
              <a:r>
                <a:rPr lang="zh-CN" altLang="en-US" dirty="0">
                  <a:latin typeface="Times New Roman" panose="02020603050405020304" pitchFamily="18" charset="0"/>
                  <a:ea typeface="宋体" panose="02010600030101010101" pitchFamily="2" charset="-122"/>
                </a:rPr>
                <a:t>，试</a:t>
              </a:r>
              <a:r>
                <a:rPr lang="zh-CN" altLang="en-US" dirty="0">
                  <a:latin typeface="Times New Roman" panose="02020603050405020304" pitchFamily="18" charset="0"/>
                  <a:ea typeface="宋体" panose="02010600030101010101" pitchFamily="2" charset="-122"/>
                  <a:sym typeface="Symbol" panose="05050102010706020507" pitchFamily="18" charset="2"/>
                </a:rPr>
                <a:t>问此膜至少多厚？</a:t>
              </a:r>
              <a:endParaRPr lang="zh-CN" altLang="en-US" dirty="0">
                <a:latin typeface="Times New Roman" panose="02020603050405020304" pitchFamily="18" charset="0"/>
                <a:ea typeface="宋体" panose="02010600030101010101" pitchFamily="2" charset="-122"/>
                <a:sym typeface="Symbol" panose="05050102010706020507" pitchFamily="18" charset="2"/>
              </a:endParaRPr>
            </a:p>
          </p:txBody>
        </p:sp>
        <p:graphicFrame>
          <p:nvGraphicFramePr>
            <p:cNvPr id="43012" name="对象 26637"/>
            <p:cNvGraphicFramePr/>
            <p:nvPr/>
          </p:nvGraphicFramePr>
          <p:xfrm>
            <a:off x="2109" y="225"/>
            <a:ext cx="272" cy="437"/>
          </p:xfrm>
          <a:graphic>
            <a:graphicData uri="http://schemas.openxmlformats.org/presentationml/2006/ole">
              <mc:AlternateContent xmlns:mc="http://schemas.openxmlformats.org/markup-compatibility/2006">
                <mc:Choice xmlns:v="urn:schemas-microsoft-com:vml" Requires="v">
                  <p:oleObj spid="_x0000_s3250" name="" r:id="rId1" imgW="165100" imgH="266700" progId="Equation.3">
                    <p:embed/>
                  </p:oleObj>
                </mc:Choice>
                <mc:Fallback>
                  <p:oleObj name="" r:id="rId1" imgW="165100" imgH="266700" progId="Equation.3">
                    <p:embed/>
                    <p:pic>
                      <p:nvPicPr>
                        <p:cNvPr id="0" name="图片 3249"/>
                        <p:cNvPicPr/>
                        <p:nvPr/>
                      </p:nvPicPr>
                      <p:blipFill>
                        <a:blip r:embed="rId2"/>
                        <a:stretch>
                          <a:fillRect/>
                        </a:stretch>
                      </p:blipFill>
                      <p:spPr>
                        <a:xfrm>
                          <a:off x="2109" y="225"/>
                          <a:ext cx="272" cy="437"/>
                        </a:xfrm>
                        <a:prstGeom prst="rect">
                          <a:avLst/>
                        </a:prstGeom>
                        <a:noFill/>
                        <a:ln w="38100">
                          <a:noFill/>
                          <a:miter/>
                        </a:ln>
                      </p:spPr>
                    </p:pic>
                  </p:oleObj>
                </mc:Fallback>
              </mc:AlternateContent>
            </a:graphicData>
          </a:graphic>
        </p:graphicFrame>
      </p:grpSp>
      <p:sp>
        <p:nvSpPr>
          <p:cNvPr id="2" name="矩形 65539"/>
          <p:cNvSpPr/>
          <p:nvPr/>
        </p:nvSpPr>
        <p:spPr>
          <a:xfrm>
            <a:off x="1317625" y="3424238"/>
            <a:ext cx="6696075" cy="522287"/>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依题意，</a:t>
            </a:r>
            <a:endParaRPr lang="zh-CN" altLang="en-US" dirty="0">
              <a:latin typeface="Times New Roman" panose="02020603050405020304" pitchFamily="18" charset="0"/>
              <a:ea typeface="宋体" panose="02010600030101010101" pitchFamily="2" charset="-122"/>
            </a:endParaRPr>
          </a:p>
        </p:txBody>
      </p:sp>
      <p:graphicFrame>
        <p:nvGraphicFramePr>
          <p:cNvPr id="26641" name="对象 26640"/>
          <p:cNvGraphicFramePr/>
          <p:nvPr/>
        </p:nvGraphicFramePr>
        <p:xfrm>
          <a:off x="2913063" y="3206750"/>
          <a:ext cx="1976437" cy="958850"/>
        </p:xfrm>
        <a:graphic>
          <a:graphicData uri="http://schemas.openxmlformats.org/presentationml/2006/ole">
            <mc:AlternateContent xmlns:mc="http://schemas.openxmlformats.org/markup-compatibility/2006">
              <mc:Choice xmlns:v="urn:schemas-microsoft-com:vml" Requires="v">
                <p:oleObj spid="_x0000_s3251" name="" r:id="rId3" imgW="812800" imgH="393700" progId="Equation.3">
                  <p:embed/>
                </p:oleObj>
              </mc:Choice>
              <mc:Fallback>
                <p:oleObj name="" r:id="rId3" imgW="812800" imgH="393700" progId="Equation.3">
                  <p:embed/>
                  <p:pic>
                    <p:nvPicPr>
                      <p:cNvPr id="0" name="图片 3250"/>
                      <p:cNvPicPr/>
                      <p:nvPr/>
                    </p:nvPicPr>
                    <p:blipFill>
                      <a:blip r:embed="rId4"/>
                      <a:stretch>
                        <a:fillRect/>
                      </a:stretch>
                    </p:blipFill>
                    <p:spPr>
                      <a:xfrm>
                        <a:off x="2913063" y="3206750"/>
                        <a:ext cx="1976437" cy="958850"/>
                      </a:xfrm>
                      <a:prstGeom prst="rect">
                        <a:avLst/>
                      </a:prstGeom>
                      <a:noFill/>
                      <a:ln w="38100">
                        <a:noFill/>
                        <a:miter/>
                      </a:ln>
                    </p:spPr>
                  </p:pic>
                </p:oleObj>
              </mc:Fallback>
            </mc:AlternateContent>
          </a:graphicData>
        </a:graphic>
      </p:graphicFrame>
      <p:sp>
        <p:nvSpPr>
          <p:cNvPr id="26642" name="矩形 26641"/>
          <p:cNvSpPr/>
          <p:nvPr/>
        </p:nvSpPr>
        <p:spPr>
          <a:xfrm>
            <a:off x="1403350" y="4527550"/>
            <a:ext cx="1857375" cy="522288"/>
          </a:xfrm>
          <a:prstGeom prst="rect">
            <a:avLst/>
          </a:prstGeom>
          <a:noFill/>
          <a:ln w="9525">
            <a:noFill/>
          </a:ln>
        </p:spPr>
        <p:txBody>
          <a:bodyPr wrap="none" anchor="t" anchorCtr="0">
            <a:spAutoFit/>
          </a:bodyPr>
          <a:p>
            <a:r>
              <a:rPr lang="zh-CN" altLang="en-US" dirty="0">
                <a:latin typeface="Arial" panose="020B0604020202020204" pitchFamily="34" charset="0"/>
                <a:ea typeface="宋体" panose="02010600030101010101" pitchFamily="2" charset="-122"/>
              </a:rPr>
              <a:t>取</a:t>
            </a:r>
            <a:r>
              <a:rPr lang="en-US" altLang="zh-CN" i="1">
                <a:latin typeface="Times New Roman" panose="02020603050405020304" pitchFamily="18" charset="0"/>
                <a:ea typeface="宋体" panose="02010600030101010101" pitchFamily="2" charset="-122"/>
              </a:rPr>
              <a:t>k</a:t>
            </a:r>
            <a:r>
              <a:rPr lang="en-US" altLang="zh-CN">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，得</a:t>
            </a:r>
            <a:endParaRPr lang="zh-CN" altLang="en-US" dirty="0">
              <a:latin typeface="Arial" panose="020B0604020202020204" pitchFamily="34" charset="0"/>
              <a:ea typeface="宋体" panose="02010600030101010101" pitchFamily="2" charset="-122"/>
            </a:endParaRPr>
          </a:p>
        </p:txBody>
      </p:sp>
      <p:graphicFrame>
        <p:nvGraphicFramePr>
          <p:cNvPr id="26643" name="对象 26642"/>
          <p:cNvGraphicFramePr/>
          <p:nvPr/>
        </p:nvGraphicFramePr>
        <p:xfrm>
          <a:off x="2347913" y="5110163"/>
          <a:ext cx="4300537" cy="1038225"/>
        </p:xfrm>
        <a:graphic>
          <a:graphicData uri="http://schemas.openxmlformats.org/presentationml/2006/ole">
            <mc:AlternateContent xmlns:mc="http://schemas.openxmlformats.org/markup-compatibility/2006">
              <mc:Choice xmlns:v="urn:schemas-microsoft-com:vml" Requires="v">
                <p:oleObj spid="_x0000_s3252" name="" r:id="rId5" imgW="1790700" imgH="431800" progId="Equation.3">
                  <p:embed/>
                </p:oleObj>
              </mc:Choice>
              <mc:Fallback>
                <p:oleObj name="" r:id="rId5" imgW="1790700" imgH="431800" progId="Equation.3">
                  <p:embed/>
                  <p:pic>
                    <p:nvPicPr>
                      <p:cNvPr id="0" name="图片 3251"/>
                      <p:cNvPicPr/>
                      <p:nvPr/>
                    </p:nvPicPr>
                    <p:blipFill>
                      <a:blip r:embed="rId6"/>
                      <a:stretch>
                        <a:fillRect/>
                      </a:stretch>
                    </p:blipFill>
                    <p:spPr>
                      <a:xfrm>
                        <a:off x="2347913" y="5110163"/>
                        <a:ext cx="4300537" cy="1038225"/>
                      </a:xfrm>
                      <a:prstGeom prst="rect">
                        <a:avLst/>
                      </a:prstGeom>
                      <a:noFill/>
                      <a:ln w="38100">
                        <a:noFill/>
                        <a:miter/>
                      </a:ln>
                    </p:spPr>
                  </p:pic>
                </p:oleObj>
              </mc:Fallback>
            </mc:AlternateContent>
          </a:graphicData>
        </a:graphic>
      </p:graphicFrame>
      <p:graphicFrame>
        <p:nvGraphicFramePr>
          <p:cNvPr id="3" name="对象 60423"/>
          <p:cNvGraphicFramePr>
            <a:graphicFrameLocks noChangeAspect="1"/>
          </p:cNvGraphicFramePr>
          <p:nvPr/>
        </p:nvGraphicFramePr>
        <p:xfrm>
          <a:off x="1793875" y="1931988"/>
          <a:ext cx="5005388" cy="1096962"/>
        </p:xfrm>
        <a:graphic>
          <a:graphicData uri="http://schemas.openxmlformats.org/presentationml/2006/ole">
            <mc:AlternateContent xmlns:mc="http://schemas.openxmlformats.org/markup-compatibility/2006">
              <mc:Choice xmlns:v="urn:schemas-microsoft-com:vml" Requires="v">
                <p:oleObj spid="_x0000_s3253" name="" r:id="rId7" imgW="1600200" imgH="393700" progId="Equation.3">
                  <p:embed/>
                </p:oleObj>
              </mc:Choice>
              <mc:Fallback>
                <p:oleObj name="" r:id="rId7" imgW="1600200" imgH="393700" progId="Equation.3">
                  <p:embed/>
                  <p:pic>
                    <p:nvPicPr>
                      <p:cNvPr id="0" name="图片 3252"/>
                      <p:cNvPicPr/>
                      <p:nvPr/>
                    </p:nvPicPr>
                    <p:blipFill>
                      <a:blip r:embed="rId8"/>
                      <a:stretch>
                        <a:fillRect/>
                      </a:stretch>
                    </p:blipFill>
                    <p:spPr>
                      <a:xfrm>
                        <a:off x="1793875" y="1931988"/>
                        <a:ext cx="5005388" cy="1096962"/>
                      </a:xfrm>
                      <a:prstGeom prst="rect">
                        <a:avLst/>
                      </a:prstGeom>
                      <a:noFill/>
                      <a:ln w="38100">
                        <a:noFill/>
                        <a:miter/>
                      </a:ln>
                    </p:spPr>
                  </p:pic>
                </p:oleObj>
              </mc:Fallback>
            </mc:AlternateContent>
          </a:graphicData>
        </a:graphic>
      </p:graphicFrame>
      <p:graphicFrame>
        <p:nvGraphicFramePr>
          <p:cNvPr id="4" name="对象 3"/>
          <p:cNvGraphicFramePr/>
          <p:nvPr/>
        </p:nvGraphicFramePr>
        <p:xfrm>
          <a:off x="5032375" y="3209925"/>
          <a:ext cx="1822450" cy="957263"/>
        </p:xfrm>
        <a:graphic>
          <a:graphicData uri="http://schemas.openxmlformats.org/presentationml/2006/ole">
            <mc:AlternateContent xmlns:mc="http://schemas.openxmlformats.org/markup-compatibility/2006">
              <mc:Choice xmlns:v="urn:schemas-microsoft-com:vml" Requires="v">
                <p:oleObj spid="_x0000_s3254" name="" r:id="rId9" imgW="749300" imgH="393700" progId="Equation.3">
                  <p:embed/>
                </p:oleObj>
              </mc:Choice>
              <mc:Fallback>
                <p:oleObj name="" r:id="rId9" imgW="749300" imgH="393700" progId="Equation.3">
                  <p:embed/>
                  <p:pic>
                    <p:nvPicPr>
                      <p:cNvPr id="0" name="图片 3253"/>
                      <p:cNvPicPr/>
                      <p:nvPr/>
                    </p:nvPicPr>
                    <p:blipFill>
                      <a:blip r:embed="rId10"/>
                      <a:stretch>
                        <a:fillRect/>
                      </a:stretch>
                    </p:blipFill>
                    <p:spPr>
                      <a:xfrm>
                        <a:off x="5032375" y="3209925"/>
                        <a:ext cx="1822450" cy="9572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wipe(left)">
                                      <p:cBhvr>
                                        <p:cTn id="7" dur="500"/>
                                        <p:tgtEl>
                                          <p:spTgt spid="655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66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64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p:bldP spid="2" grpId="0"/>
      <p:bldP spid="266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矩形 48129"/>
          <p:cNvSpPr/>
          <p:nvPr/>
        </p:nvSpPr>
        <p:spPr>
          <a:xfrm>
            <a:off x="184150" y="320675"/>
            <a:ext cx="8420100" cy="3613150"/>
          </a:xfrm>
          <a:prstGeom prst="rect">
            <a:avLst/>
          </a:prstGeom>
          <a:noFill/>
          <a:ln w="9525">
            <a:noFill/>
          </a:ln>
        </p:spPr>
        <p:txBody>
          <a:bodyPr wrap="square" anchor="t" anchorCtr="0">
            <a:spAutoFit/>
          </a:bodyPr>
          <a:p>
            <a:pPr algn="just">
              <a:lnSpc>
                <a:spcPct val="120000"/>
              </a:lnSpc>
            </a:pPr>
            <a:r>
              <a:rPr lang="zh-CN" altLang="en-US" sz="1000">
                <a:solidFill>
                  <a:srgbClr val="FF0000"/>
                </a:solidFill>
                <a:latin typeface="Times New Roman" panose="02020603050405020304" pitchFamily="18" charset="0"/>
                <a:ea typeface="宋体" panose="02010600030101010101" pitchFamily="2" charset="-122"/>
              </a:rPr>
              <a:t>   </a:t>
            </a:r>
            <a:r>
              <a:rPr lang="zh-CN" altLang="en-US">
                <a:solidFill>
                  <a:srgbClr val="FF0000"/>
                </a:solidFill>
                <a:latin typeface="Times New Roman" panose="02020603050405020304" pitchFamily="18" charset="0"/>
                <a:ea typeface="宋体" panose="02010600030101010101" pitchFamily="2" charset="-122"/>
              </a:rPr>
              <a:t> </a:t>
            </a:r>
            <a:r>
              <a:rPr lang="zh-CN" altLang="en-US" sz="3200">
                <a:solidFill>
                  <a:srgbClr val="FF0000"/>
                </a:solidFill>
                <a:latin typeface="Times New Roman" panose="02020603050405020304" pitchFamily="18" charset="0"/>
                <a:ea typeface="宋体" panose="02010600030101010101" pitchFamily="2" charset="-122"/>
              </a:rPr>
              <a:t>练习：</a:t>
            </a:r>
            <a:endParaRPr lang="zh-CN" altLang="en-US" sz="3200">
              <a:solidFill>
                <a:srgbClr val="FF0000"/>
              </a:solidFill>
              <a:latin typeface="Times New Roman" panose="02020603050405020304" pitchFamily="18" charset="0"/>
              <a:ea typeface="宋体" panose="02010600030101010101" pitchFamily="2" charset="-122"/>
            </a:endParaRPr>
          </a:p>
          <a:p>
            <a:pPr algn="just">
              <a:lnSpc>
                <a:spcPct val="120000"/>
              </a:lnSpc>
            </a:pPr>
            <a:r>
              <a:rPr lang="zh-CN" altLang="en-US" sz="3200">
                <a:latin typeface="Times New Roman" panose="02020603050405020304" pitchFamily="18" charset="0"/>
                <a:ea typeface="宋体" panose="02010600030101010101" pitchFamily="2" charset="-122"/>
              </a:rPr>
              <a:t> 为了增加照相机镜头的透光能力，常在镜头</a:t>
            </a:r>
            <a:r>
              <a:rPr lang="en-US" altLang="zh-CN" sz="3200">
                <a:latin typeface="Times New Roman" panose="02020603050405020304" pitchFamily="18" charset="0"/>
                <a:ea typeface="宋体" panose="02010600030101010101" pitchFamily="2" charset="-122"/>
              </a:rPr>
              <a:t>( </a:t>
            </a:r>
            <a:r>
              <a:rPr lang="en-US" altLang="zh-CN" sz="3200" i="1">
                <a:latin typeface="Times New Roman" panose="02020603050405020304" pitchFamily="18" charset="0"/>
                <a:ea typeface="宋体" panose="02010600030101010101" pitchFamily="2" charset="-122"/>
              </a:rPr>
              <a:t>n</a:t>
            </a:r>
            <a:r>
              <a:rPr lang="en-US" altLang="zh-CN" sz="3200" baseline="-30000">
                <a:latin typeface="Times New Roman" panose="02020603050405020304" pitchFamily="18" charset="0"/>
                <a:ea typeface="宋体" panose="02010600030101010101" pitchFamily="2" charset="-122"/>
              </a:rPr>
              <a:t>1</a:t>
            </a:r>
            <a:r>
              <a:rPr lang="en-US" altLang="zh-CN" sz="3200">
                <a:latin typeface="Times New Roman" panose="02020603050405020304" pitchFamily="18" charset="0"/>
                <a:ea typeface="宋体" panose="02010600030101010101" pitchFamily="2" charset="-122"/>
              </a:rPr>
              <a:t>=1.52) </a:t>
            </a:r>
            <a:r>
              <a:rPr lang="zh-CN" altLang="en-US" sz="3200">
                <a:latin typeface="Times New Roman" panose="02020603050405020304" pitchFamily="18" charset="0"/>
                <a:ea typeface="宋体" panose="02010600030101010101" pitchFamily="2" charset="-122"/>
              </a:rPr>
              <a:t>表面镀有一层氟化镁</a:t>
            </a:r>
            <a:r>
              <a:rPr lang="en-US" altLang="zh-CN" sz="3200">
                <a:latin typeface="Times New Roman" panose="02020603050405020304" pitchFamily="18" charset="0"/>
                <a:ea typeface="宋体" panose="02010600030101010101" pitchFamily="2" charset="-122"/>
              </a:rPr>
              <a:t>(</a:t>
            </a:r>
            <a:r>
              <a:rPr lang="en-US" altLang="zh-CN" sz="3200" i="1">
                <a:latin typeface="Times New Roman" panose="02020603050405020304" pitchFamily="18" charset="0"/>
                <a:ea typeface="宋体" panose="02010600030101010101" pitchFamily="2" charset="-122"/>
              </a:rPr>
              <a:t>n</a:t>
            </a:r>
            <a:r>
              <a:rPr lang="en-US" altLang="zh-CN" sz="3200" baseline="-30000">
                <a:latin typeface="Times New Roman" panose="02020603050405020304" pitchFamily="18" charset="0"/>
                <a:ea typeface="宋体" panose="02010600030101010101" pitchFamily="2" charset="-122"/>
              </a:rPr>
              <a:t>2</a:t>
            </a:r>
            <a:r>
              <a:rPr lang="en-US" altLang="zh-CN" sz="3200">
                <a:latin typeface="Times New Roman" panose="02020603050405020304" pitchFamily="18" charset="0"/>
                <a:ea typeface="宋体" panose="02010600030101010101" pitchFamily="2" charset="-122"/>
              </a:rPr>
              <a:t>=1.38)</a:t>
            </a:r>
            <a:r>
              <a:rPr lang="zh-CN" altLang="en-US" sz="3200">
                <a:latin typeface="Times New Roman" panose="02020603050405020304" pitchFamily="18" charset="0"/>
                <a:ea typeface="宋体" panose="02010600030101010101" pitchFamily="2" charset="-122"/>
              </a:rPr>
              <a:t>薄膜，若此膜适用于对胶片最敏感的黄绿光</a:t>
            </a:r>
            <a:r>
              <a:rPr lang="en-US" altLang="zh-CN" sz="3200">
                <a:latin typeface="Times New Roman" panose="02020603050405020304" pitchFamily="18" charset="0"/>
                <a:ea typeface="宋体" panose="02010600030101010101" pitchFamily="2" charset="-122"/>
              </a:rPr>
              <a:t>(</a:t>
            </a:r>
            <a:r>
              <a:rPr lang="en-US" altLang="zh-CN" sz="3200" i="1">
                <a:latin typeface="Times New Roman" panose="02020603050405020304" pitchFamily="18" charset="0"/>
                <a:ea typeface="宋体" panose="02010600030101010101" pitchFamily="2" charset="-122"/>
              </a:rPr>
              <a:t>λ</a:t>
            </a:r>
            <a:r>
              <a:rPr lang="en-US" altLang="zh-CN" sz="3200">
                <a:latin typeface="Times New Roman" panose="02020603050405020304" pitchFamily="18" charset="0"/>
                <a:ea typeface="宋体" panose="02010600030101010101" pitchFamily="2" charset="-122"/>
              </a:rPr>
              <a:t>=550 nm )</a:t>
            </a:r>
            <a:r>
              <a:rPr lang="zh-CN" altLang="en-US" sz="3200">
                <a:latin typeface="Times New Roman" panose="02020603050405020304" pitchFamily="18" charset="0"/>
                <a:ea typeface="宋体" panose="02010600030101010101" pitchFamily="2" charset="-122"/>
              </a:rPr>
              <a:t>，则此膜的最小厚度应为</a:t>
            </a:r>
            <a:r>
              <a:rPr lang="en-US" altLang="zh-CN" sz="3200" i="1">
                <a:latin typeface="Times New Roman" panose="02020603050405020304" pitchFamily="18" charset="0"/>
                <a:ea typeface="宋体" panose="02010600030101010101" pitchFamily="2" charset="-122"/>
              </a:rPr>
              <a:t>e</a:t>
            </a:r>
            <a:r>
              <a:rPr lang="en-US" altLang="zh-CN" sz="3200" baseline="-30000">
                <a:latin typeface="Times New Roman" panose="02020603050405020304" pitchFamily="18" charset="0"/>
                <a:ea typeface="宋体" panose="02010600030101010101" pitchFamily="2" charset="-122"/>
              </a:rPr>
              <a:t>min</a:t>
            </a:r>
            <a:r>
              <a:rPr lang="en-US" altLang="zh-CN" sz="3200">
                <a:latin typeface="Times New Roman" panose="02020603050405020304" pitchFamily="18" charset="0"/>
                <a:ea typeface="宋体" panose="02010600030101010101" pitchFamily="2" charset="-122"/>
              </a:rPr>
              <a:t>=</a:t>
            </a:r>
            <a:r>
              <a:rPr lang="en-US" altLang="zh-CN" sz="3200" u="sng">
                <a:latin typeface="Times New Roman" panose="02020603050405020304" pitchFamily="18" charset="0"/>
                <a:ea typeface="宋体" panose="02010600030101010101" pitchFamily="2" charset="-122"/>
              </a:rPr>
              <a:t>              </a:t>
            </a:r>
            <a:r>
              <a:rPr lang="zh-CN" altLang="en-US" sz="3200">
                <a:latin typeface="Times New Roman" panose="02020603050405020304" pitchFamily="18" charset="0"/>
                <a:ea typeface="宋体" panose="02010600030101010101" pitchFamily="2" charset="-122"/>
              </a:rPr>
              <a:t>。 </a:t>
            </a:r>
            <a:endParaRPr lang="zh-CN" altLang="en-US" sz="3200">
              <a:latin typeface="Times New Roman" panose="02020603050405020304" pitchFamily="18" charset="0"/>
              <a:ea typeface="宋体" panose="02010600030101010101" pitchFamily="2" charset="-122"/>
            </a:endParaRPr>
          </a:p>
          <a:p>
            <a:pPr algn="just" eaLnBrk="0" hangingPunct="0"/>
            <a:r>
              <a:rPr lang="zh-CN" altLang="en-US" sz="900">
                <a:latin typeface="Times New Roman" panose="02020603050405020304" pitchFamily="18" charset="0"/>
                <a:ea typeface="宋体" panose="02010600030101010101" pitchFamily="2" charset="-122"/>
              </a:rPr>
              <a:t> </a:t>
            </a:r>
            <a:endParaRPr lang="zh-CN" altLang="en-US" sz="900">
              <a:latin typeface="Times New Roman" panose="02020603050405020304" pitchFamily="18" charset="0"/>
              <a:ea typeface="宋体" panose="02010600030101010101" pitchFamily="2" charset="-122"/>
            </a:endParaRPr>
          </a:p>
          <a:p>
            <a:pPr eaLnBrk="0" hangingPunct="0"/>
            <a:endParaRPr lang="zh-CN" altLang="en-US">
              <a:latin typeface="Times New Roman" panose="02020603050405020304" pitchFamily="18" charset="0"/>
              <a:ea typeface="宋体" panose="02010600030101010101" pitchFamily="2" charset="-122"/>
            </a:endParaRPr>
          </a:p>
        </p:txBody>
      </p:sp>
      <p:graphicFrame>
        <p:nvGraphicFramePr>
          <p:cNvPr id="26641" name="对象 26640"/>
          <p:cNvGraphicFramePr/>
          <p:nvPr/>
        </p:nvGraphicFramePr>
        <p:xfrm>
          <a:off x="1122363" y="3592513"/>
          <a:ext cx="3011487" cy="865187"/>
        </p:xfrm>
        <a:graphic>
          <a:graphicData uri="http://schemas.openxmlformats.org/presentationml/2006/ole">
            <mc:AlternateContent xmlns:mc="http://schemas.openxmlformats.org/markup-compatibility/2006">
              <mc:Choice xmlns:v="urn:schemas-microsoft-com:vml" Requires="v">
                <p:oleObj spid="_x0000_s3255" name="" r:id="rId1" imgW="1308100" imgH="393700" progId="Equation.3">
                  <p:embed/>
                </p:oleObj>
              </mc:Choice>
              <mc:Fallback>
                <p:oleObj name="" r:id="rId1" imgW="1308100" imgH="393700" progId="Equation.3">
                  <p:embed/>
                  <p:pic>
                    <p:nvPicPr>
                      <p:cNvPr id="0" name="图片 3254"/>
                      <p:cNvPicPr/>
                      <p:nvPr/>
                    </p:nvPicPr>
                    <p:blipFill>
                      <a:blip r:embed="rId2"/>
                      <a:stretch>
                        <a:fillRect/>
                      </a:stretch>
                    </p:blipFill>
                    <p:spPr>
                      <a:xfrm>
                        <a:off x="1122363" y="3592513"/>
                        <a:ext cx="3011487" cy="865187"/>
                      </a:xfrm>
                      <a:prstGeom prst="rect">
                        <a:avLst/>
                      </a:prstGeom>
                      <a:noFill/>
                      <a:ln w="38100">
                        <a:noFill/>
                        <a:miter/>
                      </a:ln>
                    </p:spPr>
                  </p:pic>
                </p:oleObj>
              </mc:Fallback>
            </mc:AlternateContent>
          </a:graphicData>
        </a:graphic>
      </p:graphicFrame>
      <p:graphicFrame>
        <p:nvGraphicFramePr>
          <p:cNvPr id="2" name="对象 1"/>
          <p:cNvGraphicFramePr/>
          <p:nvPr/>
        </p:nvGraphicFramePr>
        <p:xfrm>
          <a:off x="1169988" y="4541838"/>
          <a:ext cx="2338387" cy="895350"/>
        </p:xfrm>
        <a:graphic>
          <a:graphicData uri="http://schemas.openxmlformats.org/presentationml/2006/ole">
            <mc:AlternateContent xmlns:mc="http://schemas.openxmlformats.org/markup-compatibility/2006">
              <mc:Choice xmlns:v="urn:schemas-microsoft-com:vml" Requires="v">
                <p:oleObj spid="_x0000_s3256" name="" r:id="rId3" imgW="977900" imgH="431800" progId="Equation.3">
                  <p:embed/>
                </p:oleObj>
              </mc:Choice>
              <mc:Fallback>
                <p:oleObj name="" r:id="rId3" imgW="977900" imgH="431800" progId="Equation.3">
                  <p:embed/>
                  <p:pic>
                    <p:nvPicPr>
                      <p:cNvPr id="0" name="图片 3255"/>
                      <p:cNvPicPr/>
                      <p:nvPr/>
                    </p:nvPicPr>
                    <p:blipFill>
                      <a:blip r:embed="rId4"/>
                      <a:stretch>
                        <a:fillRect/>
                      </a:stretch>
                    </p:blipFill>
                    <p:spPr>
                      <a:xfrm>
                        <a:off x="1169988" y="4541838"/>
                        <a:ext cx="2338387" cy="895350"/>
                      </a:xfrm>
                      <a:prstGeom prst="rect">
                        <a:avLst/>
                      </a:prstGeom>
                      <a:noFill/>
                      <a:ln w="38100">
                        <a:noFill/>
                        <a:miter/>
                      </a:ln>
                    </p:spPr>
                  </p:pic>
                </p:oleObj>
              </mc:Fallback>
            </mc:AlternateContent>
          </a:graphicData>
        </a:graphic>
      </p:graphicFrame>
      <p:graphicFrame>
        <p:nvGraphicFramePr>
          <p:cNvPr id="4" name="对象 3"/>
          <p:cNvGraphicFramePr/>
          <p:nvPr/>
        </p:nvGraphicFramePr>
        <p:xfrm>
          <a:off x="1241425" y="5527675"/>
          <a:ext cx="3200400" cy="960438"/>
        </p:xfrm>
        <a:graphic>
          <a:graphicData uri="http://schemas.openxmlformats.org/presentationml/2006/ole">
            <mc:AlternateContent xmlns:mc="http://schemas.openxmlformats.org/markup-compatibility/2006">
              <mc:Choice xmlns:v="urn:schemas-microsoft-com:vml" Requires="v">
                <p:oleObj spid="_x0000_s3257" name="" r:id="rId5" imgW="1358900" imgH="431800" progId="Equation.3">
                  <p:embed/>
                </p:oleObj>
              </mc:Choice>
              <mc:Fallback>
                <p:oleObj name="" r:id="rId5" imgW="1358900" imgH="431800" progId="Equation.3">
                  <p:embed/>
                  <p:pic>
                    <p:nvPicPr>
                      <p:cNvPr id="0" name="图片 3256"/>
                      <p:cNvPicPr/>
                      <p:nvPr/>
                    </p:nvPicPr>
                    <p:blipFill>
                      <a:blip r:embed="rId6"/>
                      <a:stretch>
                        <a:fillRect/>
                      </a:stretch>
                    </p:blipFill>
                    <p:spPr>
                      <a:xfrm>
                        <a:off x="1241425" y="5527675"/>
                        <a:ext cx="3200400" cy="960438"/>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7"/>
          <a:stretch>
            <a:fillRect/>
          </a:stretch>
        </p:blipFill>
        <p:spPr>
          <a:xfrm>
            <a:off x="5161273" y="3735069"/>
            <a:ext cx="3813810" cy="2860675"/>
          </a:xfrm>
          <a:prstGeom prst="rect">
            <a:avLst/>
          </a:prstGeom>
          <a:effectLst>
            <a:softEdge rad="190500"/>
          </a:effectLst>
        </p:spPr>
      </p:pic>
      <p:pic>
        <p:nvPicPr>
          <p:cNvPr id="7" name="图片 6"/>
          <p:cNvPicPr>
            <a:picLocks noChangeAspect="1"/>
          </p:cNvPicPr>
          <p:nvPr/>
        </p:nvPicPr>
        <p:blipFill>
          <a:blip r:embed="rId8"/>
          <a:stretch>
            <a:fillRect/>
          </a:stretch>
        </p:blipFill>
        <p:spPr>
          <a:xfrm>
            <a:off x="5267325" y="3846826"/>
            <a:ext cx="3707765" cy="2637161"/>
          </a:xfrm>
          <a:prstGeom prst="rect">
            <a:avLst/>
          </a:prstGeom>
          <a:effectLst>
            <a:softEdge rad="381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object 6"/>
          <p:cNvSpPr/>
          <p:nvPr/>
        </p:nvSpPr>
        <p:spPr>
          <a:xfrm>
            <a:off x="2951163" y="3041650"/>
            <a:ext cx="4881562" cy="0"/>
          </a:xfrm>
          <a:custGeom>
            <a:avLst/>
            <a:gdLst/>
            <a:ahLst/>
            <a:cxnLst/>
            <a:pathLst>
              <a:path w="4881880" h="1">
                <a:moveTo>
                  <a:pt x="0" y="0"/>
                </a:moveTo>
                <a:lnTo>
                  <a:pt x="4881499" y="0"/>
                </a:lnTo>
              </a:path>
            </a:pathLst>
          </a:custGeom>
          <a:noFill/>
          <a:ln w="19050" cap="flat" cmpd="sng">
            <a:solidFill>
              <a:srgbClr val="000000"/>
            </a:solidFill>
            <a:prstDash val="solid"/>
            <a:round/>
            <a:headEnd type="none" w="med" len="med"/>
            <a:tailEnd type="none" w="med" len="med"/>
          </a:ln>
        </p:spPr>
        <p:txBody>
          <a:bodyPr/>
          <a:p>
            <a:endParaRPr lang="zh-CN" altLang="en-US"/>
          </a:p>
        </p:txBody>
      </p:sp>
      <p:sp>
        <p:nvSpPr>
          <p:cNvPr id="44034" name="object 7"/>
          <p:cNvSpPr/>
          <p:nvPr/>
        </p:nvSpPr>
        <p:spPr>
          <a:xfrm>
            <a:off x="2074863" y="3860800"/>
            <a:ext cx="6186487" cy="142875"/>
          </a:xfrm>
          <a:custGeom>
            <a:avLst/>
            <a:gdLst/>
            <a:ahLst/>
            <a:cxnLst/>
            <a:pathLst>
              <a:path w="6186805" h="143510">
                <a:moveTo>
                  <a:pt x="6043549" y="126"/>
                </a:moveTo>
                <a:lnTo>
                  <a:pt x="6089309" y="57276"/>
                </a:lnTo>
                <a:lnTo>
                  <a:pt x="6100699" y="57276"/>
                </a:lnTo>
                <a:lnTo>
                  <a:pt x="6100699" y="85851"/>
                </a:lnTo>
                <a:lnTo>
                  <a:pt x="6089228" y="85851"/>
                </a:lnTo>
                <a:lnTo>
                  <a:pt x="6043549" y="143001"/>
                </a:lnTo>
                <a:lnTo>
                  <a:pt x="6157747" y="85851"/>
                </a:lnTo>
                <a:lnTo>
                  <a:pt x="6100699" y="85851"/>
                </a:lnTo>
                <a:lnTo>
                  <a:pt x="6157747" y="85851"/>
                </a:lnTo>
                <a:lnTo>
                  <a:pt x="6186424" y="71500"/>
                </a:lnTo>
                <a:lnTo>
                  <a:pt x="6043549" y="126"/>
                </a:lnTo>
                <a:close/>
              </a:path>
              <a:path w="6186805" h="143510">
                <a:moveTo>
                  <a:pt x="142875" y="0"/>
                </a:moveTo>
                <a:lnTo>
                  <a:pt x="0" y="71500"/>
                </a:lnTo>
                <a:lnTo>
                  <a:pt x="142875" y="142875"/>
                </a:lnTo>
                <a:lnTo>
                  <a:pt x="97114" y="85725"/>
                </a:lnTo>
                <a:lnTo>
                  <a:pt x="85598" y="85725"/>
                </a:lnTo>
                <a:lnTo>
                  <a:pt x="85598" y="57150"/>
                </a:lnTo>
                <a:lnTo>
                  <a:pt x="97195" y="57150"/>
                </a:lnTo>
                <a:lnTo>
                  <a:pt x="142875" y="0"/>
                </a:lnTo>
                <a:close/>
              </a:path>
              <a:path w="6186805" h="143510">
                <a:moveTo>
                  <a:pt x="6100699" y="71500"/>
                </a:moveTo>
                <a:lnTo>
                  <a:pt x="6089228" y="85851"/>
                </a:lnTo>
                <a:lnTo>
                  <a:pt x="6100699" y="85851"/>
                </a:lnTo>
                <a:lnTo>
                  <a:pt x="6100699" y="71500"/>
                </a:lnTo>
                <a:close/>
              </a:path>
              <a:path w="6186805" h="143510">
                <a:moveTo>
                  <a:pt x="97195" y="57150"/>
                </a:moveTo>
                <a:lnTo>
                  <a:pt x="85725" y="71500"/>
                </a:lnTo>
                <a:lnTo>
                  <a:pt x="97114" y="85725"/>
                </a:lnTo>
                <a:lnTo>
                  <a:pt x="6089228" y="85851"/>
                </a:lnTo>
                <a:lnTo>
                  <a:pt x="6100699" y="71500"/>
                </a:lnTo>
                <a:lnTo>
                  <a:pt x="6089309" y="57276"/>
                </a:lnTo>
                <a:lnTo>
                  <a:pt x="97195" y="57150"/>
                </a:lnTo>
                <a:close/>
              </a:path>
              <a:path w="6186805" h="143510">
                <a:moveTo>
                  <a:pt x="85598" y="57150"/>
                </a:moveTo>
                <a:lnTo>
                  <a:pt x="85598" y="85725"/>
                </a:lnTo>
                <a:lnTo>
                  <a:pt x="97114" y="85725"/>
                </a:lnTo>
                <a:lnTo>
                  <a:pt x="85725" y="71500"/>
                </a:lnTo>
                <a:lnTo>
                  <a:pt x="97195" y="57150"/>
                </a:lnTo>
                <a:lnTo>
                  <a:pt x="85598" y="57150"/>
                </a:lnTo>
                <a:close/>
              </a:path>
              <a:path w="6186805" h="143510">
                <a:moveTo>
                  <a:pt x="6089309" y="57276"/>
                </a:moveTo>
                <a:lnTo>
                  <a:pt x="6100699" y="71500"/>
                </a:lnTo>
                <a:lnTo>
                  <a:pt x="6100699" y="57276"/>
                </a:lnTo>
                <a:lnTo>
                  <a:pt x="6089309" y="57276"/>
                </a:lnTo>
                <a:close/>
              </a:path>
            </a:pathLst>
          </a:custGeom>
          <a:solidFill>
            <a:srgbClr val="339966"/>
          </a:solidFill>
          <a:ln w="9525">
            <a:noFill/>
          </a:ln>
        </p:spPr>
        <p:txBody>
          <a:bodyPr/>
          <a:p>
            <a:endParaRPr lang="zh-CN" altLang="en-US"/>
          </a:p>
        </p:txBody>
      </p:sp>
      <p:sp>
        <p:nvSpPr>
          <p:cNvPr id="44035" name="object 8"/>
          <p:cNvSpPr/>
          <p:nvPr/>
        </p:nvSpPr>
        <p:spPr>
          <a:xfrm>
            <a:off x="2997200" y="6064250"/>
            <a:ext cx="4508500" cy="320675"/>
          </a:xfrm>
          <a:custGeom>
            <a:avLst/>
            <a:gdLst/>
            <a:ahLst/>
            <a:cxnLst/>
            <a:pathLst>
              <a:path w="4508500" h="320675">
                <a:moveTo>
                  <a:pt x="0" y="320675"/>
                </a:moveTo>
                <a:lnTo>
                  <a:pt x="4508500" y="320675"/>
                </a:lnTo>
                <a:lnTo>
                  <a:pt x="4508500" y="0"/>
                </a:lnTo>
                <a:lnTo>
                  <a:pt x="0" y="0"/>
                </a:lnTo>
                <a:lnTo>
                  <a:pt x="0" y="320675"/>
                </a:lnTo>
                <a:close/>
              </a:path>
            </a:pathLst>
          </a:custGeom>
          <a:solidFill>
            <a:srgbClr val="FFFF00"/>
          </a:solidFill>
          <a:ln w="9525" cap="flat" cmpd="sng">
            <a:solidFill>
              <a:srgbClr val="666633"/>
            </a:solidFill>
            <a:prstDash val="solid"/>
            <a:round/>
            <a:headEnd type="none" w="med" len="med"/>
            <a:tailEnd type="none" w="med" len="med"/>
          </a:ln>
        </p:spPr>
        <p:txBody>
          <a:bodyPr/>
          <a:p>
            <a:endParaRPr lang="zh-CN" altLang="en-US"/>
          </a:p>
        </p:txBody>
      </p:sp>
      <p:sp>
        <p:nvSpPr>
          <p:cNvPr id="44037" name="object 10"/>
          <p:cNvSpPr/>
          <p:nvPr/>
        </p:nvSpPr>
        <p:spPr>
          <a:xfrm>
            <a:off x="5089525" y="3054350"/>
            <a:ext cx="0" cy="3357563"/>
          </a:xfrm>
          <a:custGeom>
            <a:avLst/>
            <a:gdLst/>
            <a:ahLst/>
            <a:cxnLst/>
            <a:pathLst>
              <a:path w="1" h="3357879">
                <a:moveTo>
                  <a:pt x="0" y="0"/>
                </a:moveTo>
                <a:lnTo>
                  <a:pt x="0" y="3357499"/>
                </a:lnTo>
              </a:path>
            </a:pathLst>
          </a:custGeom>
          <a:noFill/>
          <a:ln w="9525" cap="flat" cmpd="sng">
            <a:solidFill>
              <a:srgbClr val="000000"/>
            </a:solidFill>
            <a:prstDash val="sysDashDot"/>
            <a:round/>
            <a:headEnd type="none" w="med" len="med"/>
            <a:tailEnd type="none" w="med" len="med"/>
          </a:ln>
        </p:spPr>
        <p:txBody>
          <a:bodyPr/>
          <a:p>
            <a:endParaRPr lang="zh-CN" altLang="en-US"/>
          </a:p>
        </p:txBody>
      </p:sp>
      <p:grpSp>
        <p:nvGrpSpPr>
          <p:cNvPr id="6" name="组合 5"/>
          <p:cNvGrpSpPr/>
          <p:nvPr/>
        </p:nvGrpSpPr>
        <p:grpSpPr>
          <a:xfrm>
            <a:off x="3130550" y="3054350"/>
            <a:ext cx="1617663" cy="860425"/>
            <a:chOff x="4025" y="4923"/>
            <a:chExt cx="2548" cy="1354"/>
          </a:xfrm>
        </p:grpSpPr>
        <p:sp>
          <p:nvSpPr>
            <p:cNvPr id="46087" name="object 19"/>
            <p:cNvSpPr/>
            <p:nvPr/>
          </p:nvSpPr>
          <p:spPr>
            <a:xfrm>
              <a:off x="4420" y="4922"/>
              <a:ext cx="2152" cy="1355"/>
            </a:xfrm>
            <a:custGeom>
              <a:avLst/>
              <a:gdLst/>
              <a:ahLst/>
              <a:cxnLst/>
              <a:pathLst>
                <a:path w="1366520" h="860425">
                  <a:moveTo>
                    <a:pt x="0" y="860425"/>
                  </a:moveTo>
                  <a:lnTo>
                    <a:pt x="1366139" y="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088" name="object 20"/>
            <p:cNvSpPr/>
            <p:nvPr/>
          </p:nvSpPr>
          <p:spPr>
            <a:xfrm>
              <a:off x="4025" y="4922"/>
              <a:ext cx="2547" cy="1355"/>
            </a:xfrm>
            <a:custGeom>
              <a:avLst/>
              <a:gdLst/>
              <a:ahLst/>
              <a:cxnLst/>
              <a:pathLst>
                <a:path w="1617979" h="860425">
                  <a:moveTo>
                    <a:pt x="0" y="860425"/>
                  </a:moveTo>
                  <a:lnTo>
                    <a:pt x="1617726" y="0"/>
                  </a:lnTo>
                </a:path>
              </a:pathLst>
            </a:custGeom>
            <a:noFill/>
            <a:ln w="19049" cap="flat" cmpd="sng">
              <a:solidFill>
                <a:srgbClr val="FF0000"/>
              </a:solidFill>
              <a:prstDash val="solid"/>
              <a:round/>
              <a:headEnd type="none" w="med" len="med"/>
              <a:tailEnd type="none" w="med" len="med"/>
            </a:ln>
          </p:spPr>
          <p:txBody>
            <a:bodyPr/>
            <a:p>
              <a:endParaRPr lang="zh-CN" altLang="en-US"/>
            </a:p>
          </p:txBody>
        </p:sp>
      </p:grpSp>
      <p:grpSp>
        <p:nvGrpSpPr>
          <p:cNvPr id="4" name="组合 3"/>
          <p:cNvGrpSpPr/>
          <p:nvPr/>
        </p:nvGrpSpPr>
        <p:grpSpPr>
          <a:xfrm>
            <a:off x="3908425" y="4708525"/>
            <a:ext cx="777875" cy="1703388"/>
            <a:chOff x="5250" y="7528"/>
            <a:chExt cx="1225" cy="2682"/>
          </a:xfrm>
        </p:grpSpPr>
        <p:sp>
          <p:nvSpPr>
            <p:cNvPr id="46090" name="object 14"/>
            <p:cNvSpPr/>
            <p:nvPr/>
          </p:nvSpPr>
          <p:spPr>
            <a:xfrm>
              <a:off x="5592" y="7527"/>
              <a:ext cx="882" cy="2152"/>
            </a:xfrm>
            <a:custGeom>
              <a:avLst/>
              <a:gdLst/>
              <a:ahLst/>
              <a:cxnLst/>
              <a:pathLst>
                <a:path w="560704" h="1367154">
                  <a:moveTo>
                    <a:pt x="560324" y="0"/>
                  </a:moveTo>
                  <a:lnTo>
                    <a:pt x="0" y="1366774"/>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091" name="object 15"/>
            <p:cNvSpPr/>
            <p:nvPr/>
          </p:nvSpPr>
          <p:spPr>
            <a:xfrm>
              <a:off x="5397" y="9680"/>
              <a:ext cx="195" cy="530"/>
            </a:xfrm>
            <a:custGeom>
              <a:avLst/>
              <a:gdLst/>
              <a:ahLst/>
              <a:cxnLst/>
              <a:pathLst>
                <a:path w="123825" h="336550">
                  <a:moveTo>
                    <a:pt x="123825" y="0"/>
                  </a:moveTo>
                  <a:lnTo>
                    <a:pt x="0" y="33655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092" name="object 17"/>
            <p:cNvSpPr/>
            <p:nvPr/>
          </p:nvSpPr>
          <p:spPr>
            <a:xfrm>
              <a:off x="5250" y="9680"/>
              <a:ext cx="97" cy="505"/>
            </a:xfrm>
            <a:custGeom>
              <a:avLst/>
              <a:gdLst/>
              <a:ahLst/>
              <a:cxnLst/>
              <a:pathLst>
                <a:path w="62229" h="320675">
                  <a:moveTo>
                    <a:pt x="61975" y="320675"/>
                  </a:moveTo>
                  <a:lnTo>
                    <a:pt x="0" y="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093" name="object 21"/>
            <p:cNvSpPr/>
            <p:nvPr/>
          </p:nvSpPr>
          <p:spPr>
            <a:xfrm>
              <a:off x="5817" y="8610"/>
              <a:ext cx="232" cy="457"/>
            </a:xfrm>
            <a:custGeom>
              <a:avLst/>
              <a:gdLst/>
              <a:ahLst/>
              <a:cxnLst/>
              <a:pathLst>
                <a:path w="147320" h="291464">
                  <a:moveTo>
                    <a:pt x="14224" y="176174"/>
                  </a:moveTo>
                  <a:lnTo>
                    <a:pt x="3683" y="177393"/>
                  </a:lnTo>
                  <a:lnTo>
                    <a:pt x="0" y="182130"/>
                  </a:lnTo>
                  <a:lnTo>
                    <a:pt x="635" y="187350"/>
                  </a:lnTo>
                  <a:lnTo>
                    <a:pt x="12700" y="291185"/>
                  </a:lnTo>
                  <a:lnTo>
                    <a:pt x="31201" y="277672"/>
                  </a:lnTo>
                  <a:lnTo>
                    <a:pt x="29083" y="277672"/>
                  </a:lnTo>
                  <a:lnTo>
                    <a:pt x="11556" y="270052"/>
                  </a:lnTo>
                  <a:lnTo>
                    <a:pt x="25657" y="237742"/>
                  </a:lnTo>
                  <a:lnTo>
                    <a:pt x="19558" y="185140"/>
                  </a:lnTo>
                  <a:lnTo>
                    <a:pt x="18923" y="179908"/>
                  </a:lnTo>
                  <a:lnTo>
                    <a:pt x="14224" y="176174"/>
                  </a:lnTo>
                  <a:close/>
                </a:path>
                <a:path w="147320" h="291464">
                  <a:moveTo>
                    <a:pt x="25657" y="237742"/>
                  </a:moveTo>
                  <a:lnTo>
                    <a:pt x="11556" y="270052"/>
                  </a:lnTo>
                  <a:lnTo>
                    <a:pt x="29083" y="277672"/>
                  </a:lnTo>
                  <a:lnTo>
                    <a:pt x="31227" y="272757"/>
                  </a:lnTo>
                  <a:lnTo>
                    <a:pt x="29717" y="272757"/>
                  </a:lnTo>
                  <a:lnTo>
                    <a:pt x="14731" y="266179"/>
                  </a:lnTo>
                  <a:lnTo>
                    <a:pt x="27842" y="256582"/>
                  </a:lnTo>
                  <a:lnTo>
                    <a:pt x="25657" y="237742"/>
                  </a:lnTo>
                  <a:close/>
                </a:path>
                <a:path w="147320" h="291464">
                  <a:moveTo>
                    <a:pt x="90170" y="211010"/>
                  </a:moveTo>
                  <a:lnTo>
                    <a:pt x="85851" y="214122"/>
                  </a:lnTo>
                  <a:lnTo>
                    <a:pt x="43189" y="245349"/>
                  </a:lnTo>
                  <a:lnTo>
                    <a:pt x="29083" y="277672"/>
                  </a:lnTo>
                  <a:lnTo>
                    <a:pt x="31201" y="277672"/>
                  </a:lnTo>
                  <a:lnTo>
                    <a:pt x="97154" y="229501"/>
                  </a:lnTo>
                  <a:lnTo>
                    <a:pt x="101346" y="226390"/>
                  </a:lnTo>
                  <a:lnTo>
                    <a:pt x="102362" y="220433"/>
                  </a:lnTo>
                  <a:lnTo>
                    <a:pt x="99187" y="216192"/>
                  </a:lnTo>
                  <a:lnTo>
                    <a:pt x="96138" y="211937"/>
                  </a:lnTo>
                  <a:lnTo>
                    <a:pt x="90170" y="211010"/>
                  </a:lnTo>
                  <a:close/>
                </a:path>
                <a:path w="147320" h="291464">
                  <a:moveTo>
                    <a:pt x="27842" y="256582"/>
                  </a:moveTo>
                  <a:lnTo>
                    <a:pt x="14731" y="266179"/>
                  </a:lnTo>
                  <a:lnTo>
                    <a:pt x="29717" y="272757"/>
                  </a:lnTo>
                  <a:lnTo>
                    <a:pt x="27842" y="256582"/>
                  </a:lnTo>
                  <a:close/>
                </a:path>
                <a:path w="147320" h="291464">
                  <a:moveTo>
                    <a:pt x="43189" y="245349"/>
                  </a:moveTo>
                  <a:lnTo>
                    <a:pt x="27842" y="256582"/>
                  </a:lnTo>
                  <a:lnTo>
                    <a:pt x="29717" y="272757"/>
                  </a:lnTo>
                  <a:lnTo>
                    <a:pt x="31227" y="272757"/>
                  </a:lnTo>
                  <a:lnTo>
                    <a:pt x="43189" y="245349"/>
                  </a:lnTo>
                  <a:close/>
                </a:path>
                <a:path w="147320" h="291464">
                  <a:moveTo>
                    <a:pt x="129412" y="0"/>
                  </a:moveTo>
                  <a:lnTo>
                    <a:pt x="25657" y="237742"/>
                  </a:lnTo>
                  <a:lnTo>
                    <a:pt x="27842" y="256582"/>
                  </a:lnTo>
                  <a:lnTo>
                    <a:pt x="43189" y="245349"/>
                  </a:lnTo>
                  <a:lnTo>
                    <a:pt x="146938" y="7620"/>
                  </a:lnTo>
                  <a:lnTo>
                    <a:pt x="129412" y="0"/>
                  </a:lnTo>
                  <a:close/>
                </a:path>
              </a:pathLst>
            </a:custGeom>
            <a:solidFill>
              <a:srgbClr val="FF0000"/>
            </a:solidFill>
            <a:ln w="9525">
              <a:noFill/>
            </a:ln>
          </p:spPr>
          <p:txBody>
            <a:bodyPr/>
            <a:p>
              <a:endParaRPr lang="zh-CN" altLang="en-US"/>
            </a:p>
          </p:txBody>
        </p:sp>
      </p:grpSp>
      <p:grpSp>
        <p:nvGrpSpPr>
          <p:cNvPr id="5" name="组合 4"/>
          <p:cNvGrpSpPr/>
          <p:nvPr/>
        </p:nvGrpSpPr>
        <p:grpSpPr>
          <a:xfrm>
            <a:off x="3130550" y="3914775"/>
            <a:ext cx="995363" cy="2160588"/>
            <a:chOff x="4025" y="6278"/>
            <a:chExt cx="1567" cy="3402"/>
          </a:xfrm>
        </p:grpSpPr>
        <p:sp>
          <p:nvSpPr>
            <p:cNvPr id="46095" name="object 16"/>
            <p:cNvSpPr/>
            <p:nvPr/>
          </p:nvSpPr>
          <p:spPr>
            <a:xfrm>
              <a:off x="4370" y="6277"/>
              <a:ext cx="1222" cy="3402"/>
            </a:xfrm>
            <a:custGeom>
              <a:avLst/>
              <a:gdLst/>
              <a:ahLst/>
              <a:cxnLst/>
              <a:pathLst>
                <a:path w="776604" h="2160904">
                  <a:moveTo>
                    <a:pt x="776351" y="2160524"/>
                  </a:moveTo>
                  <a:lnTo>
                    <a:pt x="0" y="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096" name="object 18"/>
            <p:cNvSpPr/>
            <p:nvPr/>
          </p:nvSpPr>
          <p:spPr>
            <a:xfrm>
              <a:off x="4025" y="6277"/>
              <a:ext cx="1225" cy="3402"/>
            </a:xfrm>
            <a:custGeom>
              <a:avLst/>
              <a:gdLst/>
              <a:ahLst/>
              <a:cxnLst/>
              <a:pathLst>
                <a:path w="777875" h="2160904">
                  <a:moveTo>
                    <a:pt x="777875" y="2160524"/>
                  </a:moveTo>
                  <a:lnTo>
                    <a:pt x="0" y="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097" name="object 22"/>
            <p:cNvSpPr/>
            <p:nvPr/>
          </p:nvSpPr>
          <p:spPr>
            <a:xfrm>
              <a:off x="4197" y="6890"/>
              <a:ext cx="235" cy="485"/>
            </a:xfrm>
            <a:custGeom>
              <a:avLst/>
              <a:gdLst/>
              <a:ahLst/>
              <a:cxnLst/>
              <a:pathLst>
                <a:path w="148589" h="307339">
                  <a:moveTo>
                    <a:pt x="29723" y="34968"/>
                  </a:moveTo>
                  <a:lnTo>
                    <a:pt x="27071" y="53780"/>
                  </a:lnTo>
                  <a:lnTo>
                    <a:pt x="130429" y="306831"/>
                  </a:lnTo>
                  <a:lnTo>
                    <a:pt x="148081" y="299593"/>
                  </a:lnTo>
                  <a:lnTo>
                    <a:pt x="44690" y="46457"/>
                  </a:lnTo>
                  <a:lnTo>
                    <a:pt x="29723" y="34968"/>
                  </a:lnTo>
                  <a:close/>
                </a:path>
                <a:path w="148589" h="307339">
                  <a:moveTo>
                    <a:pt x="15367" y="0"/>
                  </a:moveTo>
                  <a:lnTo>
                    <a:pt x="762" y="103505"/>
                  </a:lnTo>
                  <a:lnTo>
                    <a:pt x="0" y="108712"/>
                  </a:lnTo>
                  <a:lnTo>
                    <a:pt x="3682" y="113537"/>
                  </a:lnTo>
                  <a:lnTo>
                    <a:pt x="8890" y="114300"/>
                  </a:lnTo>
                  <a:lnTo>
                    <a:pt x="14097" y="114935"/>
                  </a:lnTo>
                  <a:lnTo>
                    <a:pt x="18923" y="111379"/>
                  </a:lnTo>
                  <a:lnTo>
                    <a:pt x="19685" y="106172"/>
                  </a:lnTo>
                  <a:lnTo>
                    <a:pt x="27071" y="53780"/>
                  </a:lnTo>
                  <a:lnTo>
                    <a:pt x="13716" y="21081"/>
                  </a:lnTo>
                  <a:lnTo>
                    <a:pt x="31368" y="13843"/>
                  </a:lnTo>
                  <a:lnTo>
                    <a:pt x="33409" y="13843"/>
                  </a:lnTo>
                  <a:lnTo>
                    <a:pt x="15367" y="0"/>
                  </a:lnTo>
                  <a:close/>
                </a:path>
                <a:path w="148589" h="307339">
                  <a:moveTo>
                    <a:pt x="33409" y="13843"/>
                  </a:moveTo>
                  <a:lnTo>
                    <a:pt x="31368" y="13843"/>
                  </a:lnTo>
                  <a:lnTo>
                    <a:pt x="44690" y="46457"/>
                  </a:lnTo>
                  <a:lnTo>
                    <a:pt x="86741" y="78739"/>
                  </a:lnTo>
                  <a:lnTo>
                    <a:pt x="90931" y="81914"/>
                  </a:lnTo>
                  <a:lnTo>
                    <a:pt x="96900" y="81152"/>
                  </a:lnTo>
                  <a:lnTo>
                    <a:pt x="103250" y="72770"/>
                  </a:lnTo>
                  <a:lnTo>
                    <a:pt x="102488" y="66801"/>
                  </a:lnTo>
                  <a:lnTo>
                    <a:pt x="33409" y="13843"/>
                  </a:lnTo>
                  <a:close/>
                </a:path>
                <a:path w="148589" h="307339">
                  <a:moveTo>
                    <a:pt x="31368" y="13843"/>
                  </a:moveTo>
                  <a:lnTo>
                    <a:pt x="13716" y="21081"/>
                  </a:lnTo>
                  <a:lnTo>
                    <a:pt x="27071" y="53780"/>
                  </a:lnTo>
                  <a:lnTo>
                    <a:pt x="29723" y="34968"/>
                  </a:lnTo>
                  <a:lnTo>
                    <a:pt x="16763" y="25018"/>
                  </a:lnTo>
                  <a:lnTo>
                    <a:pt x="32004" y="18795"/>
                  </a:lnTo>
                  <a:lnTo>
                    <a:pt x="33392" y="18795"/>
                  </a:lnTo>
                  <a:lnTo>
                    <a:pt x="31368" y="13843"/>
                  </a:lnTo>
                  <a:close/>
                </a:path>
                <a:path w="148589" h="307339">
                  <a:moveTo>
                    <a:pt x="33392" y="18795"/>
                  </a:moveTo>
                  <a:lnTo>
                    <a:pt x="32004" y="18795"/>
                  </a:lnTo>
                  <a:lnTo>
                    <a:pt x="29723" y="34968"/>
                  </a:lnTo>
                  <a:lnTo>
                    <a:pt x="44690" y="46457"/>
                  </a:lnTo>
                  <a:lnTo>
                    <a:pt x="33392" y="18795"/>
                  </a:lnTo>
                  <a:close/>
                </a:path>
                <a:path w="148589" h="307339">
                  <a:moveTo>
                    <a:pt x="32004" y="18795"/>
                  </a:moveTo>
                  <a:lnTo>
                    <a:pt x="16763" y="25018"/>
                  </a:lnTo>
                  <a:lnTo>
                    <a:pt x="29723" y="34968"/>
                  </a:lnTo>
                  <a:lnTo>
                    <a:pt x="32004" y="18795"/>
                  </a:lnTo>
                  <a:close/>
                </a:path>
              </a:pathLst>
            </a:custGeom>
            <a:solidFill>
              <a:srgbClr val="FF0000"/>
            </a:solidFill>
            <a:ln w="9525">
              <a:noFill/>
            </a:ln>
          </p:spPr>
          <p:txBody>
            <a:bodyPr/>
            <a:p>
              <a:endParaRPr lang="zh-CN" altLang="en-US"/>
            </a:p>
          </p:txBody>
        </p:sp>
        <p:sp>
          <p:nvSpPr>
            <p:cNvPr id="46098" name="object 23"/>
            <p:cNvSpPr/>
            <p:nvPr/>
          </p:nvSpPr>
          <p:spPr>
            <a:xfrm>
              <a:off x="4540" y="6890"/>
              <a:ext cx="235" cy="485"/>
            </a:xfrm>
            <a:custGeom>
              <a:avLst/>
              <a:gdLst/>
              <a:ahLst/>
              <a:cxnLst/>
              <a:pathLst>
                <a:path w="147955" h="307339">
                  <a:moveTo>
                    <a:pt x="29596" y="34968"/>
                  </a:moveTo>
                  <a:lnTo>
                    <a:pt x="26977" y="53549"/>
                  </a:lnTo>
                  <a:lnTo>
                    <a:pt x="130429" y="306831"/>
                  </a:lnTo>
                  <a:lnTo>
                    <a:pt x="147955" y="299593"/>
                  </a:lnTo>
                  <a:lnTo>
                    <a:pt x="44727" y="46583"/>
                  </a:lnTo>
                  <a:lnTo>
                    <a:pt x="29596" y="34968"/>
                  </a:lnTo>
                  <a:close/>
                </a:path>
                <a:path w="147955" h="307339">
                  <a:moveTo>
                    <a:pt x="15367" y="0"/>
                  </a:moveTo>
                  <a:lnTo>
                    <a:pt x="762" y="103505"/>
                  </a:lnTo>
                  <a:lnTo>
                    <a:pt x="0" y="108712"/>
                  </a:lnTo>
                  <a:lnTo>
                    <a:pt x="3556" y="113537"/>
                  </a:lnTo>
                  <a:lnTo>
                    <a:pt x="8762" y="114300"/>
                  </a:lnTo>
                  <a:lnTo>
                    <a:pt x="13969" y="114935"/>
                  </a:lnTo>
                  <a:lnTo>
                    <a:pt x="18796" y="111379"/>
                  </a:lnTo>
                  <a:lnTo>
                    <a:pt x="19558" y="106172"/>
                  </a:lnTo>
                  <a:lnTo>
                    <a:pt x="26977" y="53549"/>
                  </a:lnTo>
                  <a:lnTo>
                    <a:pt x="13716" y="21081"/>
                  </a:lnTo>
                  <a:lnTo>
                    <a:pt x="31368" y="13843"/>
                  </a:lnTo>
                  <a:lnTo>
                    <a:pt x="33409" y="13843"/>
                  </a:lnTo>
                  <a:lnTo>
                    <a:pt x="15367" y="0"/>
                  </a:lnTo>
                  <a:close/>
                </a:path>
                <a:path w="147955" h="307339">
                  <a:moveTo>
                    <a:pt x="33409" y="13843"/>
                  </a:moveTo>
                  <a:lnTo>
                    <a:pt x="31368" y="13843"/>
                  </a:lnTo>
                  <a:lnTo>
                    <a:pt x="44727" y="46583"/>
                  </a:lnTo>
                  <a:lnTo>
                    <a:pt x="86614" y="78739"/>
                  </a:lnTo>
                  <a:lnTo>
                    <a:pt x="90805" y="81914"/>
                  </a:lnTo>
                  <a:lnTo>
                    <a:pt x="96774" y="81152"/>
                  </a:lnTo>
                  <a:lnTo>
                    <a:pt x="99949" y="76962"/>
                  </a:lnTo>
                  <a:lnTo>
                    <a:pt x="103250" y="72770"/>
                  </a:lnTo>
                  <a:lnTo>
                    <a:pt x="102489" y="66801"/>
                  </a:lnTo>
                  <a:lnTo>
                    <a:pt x="33409" y="13843"/>
                  </a:lnTo>
                  <a:close/>
                </a:path>
                <a:path w="147955" h="307339">
                  <a:moveTo>
                    <a:pt x="31368" y="13843"/>
                  </a:moveTo>
                  <a:lnTo>
                    <a:pt x="13716" y="21081"/>
                  </a:lnTo>
                  <a:lnTo>
                    <a:pt x="26977" y="53549"/>
                  </a:lnTo>
                  <a:lnTo>
                    <a:pt x="29596" y="34968"/>
                  </a:lnTo>
                  <a:lnTo>
                    <a:pt x="16637" y="25018"/>
                  </a:lnTo>
                  <a:lnTo>
                    <a:pt x="31877" y="18795"/>
                  </a:lnTo>
                  <a:lnTo>
                    <a:pt x="33389" y="18795"/>
                  </a:lnTo>
                  <a:lnTo>
                    <a:pt x="31368" y="13843"/>
                  </a:lnTo>
                  <a:close/>
                </a:path>
                <a:path w="147955" h="307339">
                  <a:moveTo>
                    <a:pt x="33389" y="18795"/>
                  </a:moveTo>
                  <a:lnTo>
                    <a:pt x="31877" y="18795"/>
                  </a:lnTo>
                  <a:lnTo>
                    <a:pt x="29596" y="34968"/>
                  </a:lnTo>
                  <a:lnTo>
                    <a:pt x="44727" y="46583"/>
                  </a:lnTo>
                  <a:lnTo>
                    <a:pt x="33389" y="18795"/>
                  </a:lnTo>
                  <a:close/>
                </a:path>
                <a:path w="147955" h="307339">
                  <a:moveTo>
                    <a:pt x="31877" y="18795"/>
                  </a:moveTo>
                  <a:lnTo>
                    <a:pt x="16637" y="25018"/>
                  </a:lnTo>
                  <a:lnTo>
                    <a:pt x="29596" y="34968"/>
                  </a:lnTo>
                  <a:lnTo>
                    <a:pt x="31877" y="18795"/>
                  </a:lnTo>
                  <a:close/>
                </a:path>
              </a:pathLst>
            </a:custGeom>
            <a:solidFill>
              <a:srgbClr val="FF0000"/>
            </a:solidFill>
            <a:ln w="9525">
              <a:noFill/>
            </a:ln>
          </p:spPr>
          <p:txBody>
            <a:bodyPr/>
            <a:p>
              <a:endParaRPr lang="zh-CN" altLang="en-US"/>
            </a:p>
          </p:txBody>
        </p:sp>
      </p:grpSp>
      <p:grpSp>
        <p:nvGrpSpPr>
          <p:cNvPr id="3" name="组合 2"/>
          <p:cNvGrpSpPr/>
          <p:nvPr/>
        </p:nvGrpSpPr>
        <p:grpSpPr>
          <a:xfrm>
            <a:off x="2292350" y="4708525"/>
            <a:ext cx="2393950" cy="219075"/>
            <a:chOff x="2705" y="7528"/>
            <a:chExt cx="3770" cy="344"/>
          </a:xfrm>
        </p:grpSpPr>
        <p:sp>
          <p:nvSpPr>
            <p:cNvPr id="46100" name="object 13"/>
            <p:cNvSpPr/>
            <p:nvPr/>
          </p:nvSpPr>
          <p:spPr>
            <a:xfrm>
              <a:off x="2705" y="7527"/>
              <a:ext cx="3770" cy="345"/>
            </a:xfrm>
            <a:custGeom>
              <a:avLst/>
              <a:gdLst/>
              <a:ahLst/>
              <a:cxnLst/>
              <a:pathLst>
                <a:path w="2393950" h="219075">
                  <a:moveTo>
                    <a:pt x="0" y="219075"/>
                  </a:moveTo>
                  <a:lnTo>
                    <a:pt x="2393950" y="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101" name="object 24"/>
            <p:cNvSpPr/>
            <p:nvPr/>
          </p:nvSpPr>
          <p:spPr>
            <a:xfrm>
              <a:off x="5200" y="7537"/>
              <a:ext cx="442" cy="175"/>
            </a:xfrm>
            <a:custGeom>
              <a:avLst/>
              <a:gdLst/>
              <a:ahLst/>
              <a:cxnLst/>
              <a:pathLst>
                <a:path w="280670" h="110489">
                  <a:moveTo>
                    <a:pt x="264122" y="36575"/>
                  </a:moveTo>
                  <a:lnTo>
                    <a:pt x="260603" y="36575"/>
                  </a:lnTo>
                  <a:lnTo>
                    <a:pt x="262889" y="55499"/>
                  </a:lnTo>
                  <a:lnTo>
                    <a:pt x="227857" y="59662"/>
                  </a:lnTo>
                  <a:lnTo>
                    <a:pt x="185674" y="91566"/>
                  </a:lnTo>
                  <a:lnTo>
                    <a:pt x="181355" y="94741"/>
                  </a:lnTo>
                  <a:lnTo>
                    <a:pt x="180593" y="100711"/>
                  </a:lnTo>
                  <a:lnTo>
                    <a:pt x="186943" y="109093"/>
                  </a:lnTo>
                  <a:lnTo>
                    <a:pt x="192912" y="109981"/>
                  </a:lnTo>
                  <a:lnTo>
                    <a:pt x="280542" y="43687"/>
                  </a:lnTo>
                  <a:lnTo>
                    <a:pt x="264122" y="36575"/>
                  </a:lnTo>
                  <a:close/>
                </a:path>
                <a:path w="280670" h="110489">
                  <a:moveTo>
                    <a:pt x="225744" y="40738"/>
                  </a:moveTo>
                  <a:lnTo>
                    <a:pt x="0" y="67690"/>
                  </a:lnTo>
                  <a:lnTo>
                    <a:pt x="2158" y="86487"/>
                  </a:lnTo>
                  <a:lnTo>
                    <a:pt x="227857" y="59662"/>
                  </a:lnTo>
                  <a:lnTo>
                    <a:pt x="242973" y="48230"/>
                  </a:lnTo>
                  <a:lnTo>
                    <a:pt x="225744" y="40738"/>
                  </a:lnTo>
                  <a:close/>
                </a:path>
                <a:path w="280670" h="110489">
                  <a:moveTo>
                    <a:pt x="242973" y="48230"/>
                  </a:moveTo>
                  <a:lnTo>
                    <a:pt x="227857" y="59662"/>
                  </a:lnTo>
                  <a:lnTo>
                    <a:pt x="262889" y="55499"/>
                  </a:lnTo>
                  <a:lnTo>
                    <a:pt x="262797" y="54737"/>
                  </a:lnTo>
                  <a:lnTo>
                    <a:pt x="257937" y="54737"/>
                  </a:lnTo>
                  <a:lnTo>
                    <a:pt x="242973" y="48230"/>
                  </a:lnTo>
                  <a:close/>
                </a:path>
                <a:path w="280670" h="110489">
                  <a:moveTo>
                    <a:pt x="256031" y="38353"/>
                  </a:moveTo>
                  <a:lnTo>
                    <a:pt x="242973" y="48230"/>
                  </a:lnTo>
                  <a:lnTo>
                    <a:pt x="257937" y="54737"/>
                  </a:lnTo>
                  <a:lnTo>
                    <a:pt x="256031" y="38353"/>
                  </a:lnTo>
                  <a:close/>
                </a:path>
                <a:path w="280670" h="110489">
                  <a:moveTo>
                    <a:pt x="260818" y="38353"/>
                  </a:moveTo>
                  <a:lnTo>
                    <a:pt x="256031" y="38353"/>
                  </a:lnTo>
                  <a:lnTo>
                    <a:pt x="257937" y="54737"/>
                  </a:lnTo>
                  <a:lnTo>
                    <a:pt x="262797" y="54737"/>
                  </a:lnTo>
                  <a:lnTo>
                    <a:pt x="260818" y="38353"/>
                  </a:lnTo>
                  <a:close/>
                </a:path>
                <a:path w="280670" h="110489">
                  <a:moveTo>
                    <a:pt x="260603" y="36575"/>
                  </a:moveTo>
                  <a:lnTo>
                    <a:pt x="225744" y="40738"/>
                  </a:lnTo>
                  <a:lnTo>
                    <a:pt x="242973" y="48230"/>
                  </a:lnTo>
                  <a:lnTo>
                    <a:pt x="256031" y="38353"/>
                  </a:lnTo>
                  <a:lnTo>
                    <a:pt x="260818" y="38353"/>
                  </a:lnTo>
                  <a:lnTo>
                    <a:pt x="260603" y="36575"/>
                  </a:lnTo>
                  <a:close/>
                </a:path>
                <a:path w="280670" h="110489">
                  <a:moveTo>
                    <a:pt x="179831" y="0"/>
                  </a:moveTo>
                  <a:lnTo>
                    <a:pt x="174116" y="2286"/>
                  </a:lnTo>
                  <a:lnTo>
                    <a:pt x="170052" y="11937"/>
                  </a:lnTo>
                  <a:lnTo>
                    <a:pt x="172212" y="17525"/>
                  </a:lnTo>
                  <a:lnTo>
                    <a:pt x="177037" y="19557"/>
                  </a:lnTo>
                  <a:lnTo>
                    <a:pt x="225744" y="40738"/>
                  </a:lnTo>
                  <a:lnTo>
                    <a:pt x="260603" y="36575"/>
                  </a:lnTo>
                  <a:lnTo>
                    <a:pt x="264122" y="36575"/>
                  </a:lnTo>
                  <a:lnTo>
                    <a:pt x="184657" y="2158"/>
                  </a:lnTo>
                  <a:lnTo>
                    <a:pt x="179831" y="0"/>
                  </a:lnTo>
                  <a:close/>
                </a:path>
              </a:pathLst>
            </a:custGeom>
            <a:solidFill>
              <a:srgbClr val="FF0000"/>
            </a:solidFill>
            <a:ln w="9525">
              <a:noFill/>
            </a:ln>
          </p:spPr>
          <p:txBody>
            <a:bodyPr/>
            <a:p>
              <a:endParaRPr lang="zh-CN" altLang="en-US"/>
            </a:p>
          </p:txBody>
        </p:sp>
      </p:grpSp>
      <p:grpSp>
        <p:nvGrpSpPr>
          <p:cNvPr id="9" name="组合 8"/>
          <p:cNvGrpSpPr/>
          <p:nvPr/>
        </p:nvGrpSpPr>
        <p:grpSpPr>
          <a:xfrm>
            <a:off x="5532438" y="3054350"/>
            <a:ext cx="1554162" cy="860425"/>
            <a:chOff x="7808" y="4923"/>
            <a:chExt cx="2446" cy="1354"/>
          </a:xfrm>
        </p:grpSpPr>
        <p:sp>
          <p:nvSpPr>
            <p:cNvPr id="46103" name="object 30"/>
            <p:cNvSpPr/>
            <p:nvPr/>
          </p:nvSpPr>
          <p:spPr>
            <a:xfrm>
              <a:off x="7807" y="4922"/>
              <a:ext cx="2067" cy="1355"/>
            </a:xfrm>
            <a:custGeom>
              <a:avLst/>
              <a:gdLst/>
              <a:ahLst/>
              <a:cxnLst/>
              <a:pathLst>
                <a:path w="1312545" h="860425">
                  <a:moveTo>
                    <a:pt x="1312290" y="860425"/>
                  </a:moveTo>
                  <a:lnTo>
                    <a:pt x="0" y="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104" name="object 31"/>
            <p:cNvSpPr/>
            <p:nvPr/>
          </p:nvSpPr>
          <p:spPr>
            <a:xfrm>
              <a:off x="7807" y="4922"/>
              <a:ext cx="2447" cy="1355"/>
            </a:xfrm>
            <a:custGeom>
              <a:avLst/>
              <a:gdLst/>
              <a:ahLst/>
              <a:cxnLst/>
              <a:pathLst>
                <a:path w="1554479" h="860425">
                  <a:moveTo>
                    <a:pt x="1554099" y="860425"/>
                  </a:moveTo>
                  <a:lnTo>
                    <a:pt x="0" y="0"/>
                  </a:lnTo>
                </a:path>
              </a:pathLst>
            </a:custGeom>
            <a:noFill/>
            <a:ln w="19049" cap="flat" cmpd="sng">
              <a:solidFill>
                <a:srgbClr val="FF0000"/>
              </a:solidFill>
              <a:prstDash val="solid"/>
              <a:round/>
              <a:headEnd type="none" w="med" len="med"/>
              <a:tailEnd type="none" w="med" len="med"/>
            </a:ln>
          </p:spPr>
          <p:txBody>
            <a:bodyPr/>
            <a:p>
              <a:endParaRPr lang="zh-CN" altLang="en-US"/>
            </a:p>
          </p:txBody>
        </p:sp>
      </p:grpSp>
      <p:grpSp>
        <p:nvGrpSpPr>
          <p:cNvPr id="7" name="组合 6"/>
          <p:cNvGrpSpPr/>
          <p:nvPr/>
        </p:nvGrpSpPr>
        <p:grpSpPr>
          <a:xfrm>
            <a:off x="5805488" y="5299075"/>
            <a:ext cx="496887" cy="1112838"/>
            <a:chOff x="8238" y="8458"/>
            <a:chExt cx="781" cy="1752"/>
          </a:xfrm>
        </p:grpSpPr>
        <p:sp>
          <p:nvSpPr>
            <p:cNvPr id="46106" name="object 25"/>
            <p:cNvSpPr/>
            <p:nvPr/>
          </p:nvSpPr>
          <p:spPr>
            <a:xfrm>
              <a:off x="8237" y="8457"/>
              <a:ext cx="440" cy="1222"/>
            </a:xfrm>
            <a:custGeom>
              <a:avLst/>
              <a:gdLst/>
              <a:ahLst/>
              <a:cxnLst/>
              <a:pathLst>
                <a:path w="279400" h="776604">
                  <a:moveTo>
                    <a:pt x="0" y="0"/>
                  </a:moveTo>
                  <a:lnTo>
                    <a:pt x="279400" y="776224"/>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107" name="object 26"/>
            <p:cNvSpPr/>
            <p:nvPr/>
          </p:nvSpPr>
          <p:spPr>
            <a:xfrm>
              <a:off x="8677" y="9680"/>
              <a:ext cx="197" cy="530"/>
            </a:xfrm>
            <a:custGeom>
              <a:avLst/>
              <a:gdLst/>
              <a:ahLst/>
              <a:cxnLst/>
              <a:pathLst>
                <a:path w="125729" h="336550">
                  <a:moveTo>
                    <a:pt x="0" y="0"/>
                  </a:moveTo>
                  <a:lnTo>
                    <a:pt x="125349" y="33655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108" name="object 28"/>
            <p:cNvSpPr/>
            <p:nvPr/>
          </p:nvSpPr>
          <p:spPr>
            <a:xfrm>
              <a:off x="8922" y="9680"/>
              <a:ext cx="97" cy="505"/>
            </a:xfrm>
            <a:custGeom>
              <a:avLst/>
              <a:gdLst/>
              <a:ahLst/>
              <a:cxnLst/>
              <a:pathLst>
                <a:path w="62229" h="320675">
                  <a:moveTo>
                    <a:pt x="0" y="320675"/>
                  </a:moveTo>
                  <a:lnTo>
                    <a:pt x="61849" y="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109" name="object 32"/>
            <p:cNvSpPr/>
            <p:nvPr/>
          </p:nvSpPr>
          <p:spPr>
            <a:xfrm>
              <a:off x="8275" y="8637"/>
              <a:ext cx="230" cy="457"/>
            </a:xfrm>
            <a:custGeom>
              <a:avLst/>
              <a:gdLst/>
              <a:ahLst/>
              <a:cxnLst/>
              <a:pathLst>
                <a:path w="146050" h="291464">
                  <a:moveTo>
                    <a:pt x="55499" y="210591"/>
                  </a:moveTo>
                  <a:lnTo>
                    <a:pt x="49529" y="211493"/>
                  </a:lnTo>
                  <a:lnTo>
                    <a:pt x="46482" y="215722"/>
                  </a:lnTo>
                  <a:lnTo>
                    <a:pt x="43307" y="219951"/>
                  </a:lnTo>
                  <a:lnTo>
                    <a:pt x="44196" y="225920"/>
                  </a:lnTo>
                  <a:lnTo>
                    <a:pt x="132587" y="291122"/>
                  </a:lnTo>
                  <a:lnTo>
                    <a:pt x="134234" y="277533"/>
                  </a:lnTo>
                  <a:lnTo>
                    <a:pt x="116332" y="277533"/>
                  </a:lnTo>
                  <a:lnTo>
                    <a:pt x="102424" y="245250"/>
                  </a:lnTo>
                  <a:lnTo>
                    <a:pt x="55499" y="210591"/>
                  </a:lnTo>
                  <a:close/>
                </a:path>
                <a:path w="146050" h="291464">
                  <a:moveTo>
                    <a:pt x="102424" y="245250"/>
                  </a:moveTo>
                  <a:lnTo>
                    <a:pt x="116332" y="277533"/>
                  </a:lnTo>
                  <a:lnTo>
                    <a:pt x="127750" y="272618"/>
                  </a:lnTo>
                  <a:lnTo>
                    <a:pt x="115570" y="272618"/>
                  </a:lnTo>
                  <a:lnTo>
                    <a:pt x="117544" y="256407"/>
                  </a:lnTo>
                  <a:lnTo>
                    <a:pt x="102424" y="245250"/>
                  </a:lnTo>
                  <a:close/>
                </a:path>
                <a:path w="146050" h="291464">
                  <a:moveTo>
                    <a:pt x="131699" y="176098"/>
                  </a:moveTo>
                  <a:lnTo>
                    <a:pt x="126873" y="179819"/>
                  </a:lnTo>
                  <a:lnTo>
                    <a:pt x="119846" y="237506"/>
                  </a:lnTo>
                  <a:lnTo>
                    <a:pt x="133858" y="269989"/>
                  </a:lnTo>
                  <a:lnTo>
                    <a:pt x="116332" y="277533"/>
                  </a:lnTo>
                  <a:lnTo>
                    <a:pt x="134234" y="277533"/>
                  </a:lnTo>
                  <a:lnTo>
                    <a:pt x="145796" y="182118"/>
                  </a:lnTo>
                  <a:lnTo>
                    <a:pt x="142112" y="177380"/>
                  </a:lnTo>
                  <a:lnTo>
                    <a:pt x="131699" y="176098"/>
                  </a:lnTo>
                  <a:close/>
                </a:path>
                <a:path w="146050" h="291464">
                  <a:moveTo>
                    <a:pt x="117544" y="256407"/>
                  </a:moveTo>
                  <a:lnTo>
                    <a:pt x="115570" y="272618"/>
                  </a:lnTo>
                  <a:lnTo>
                    <a:pt x="130683" y="266103"/>
                  </a:lnTo>
                  <a:lnTo>
                    <a:pt x="117544" y="256407"/>
                  </a:lnTo>
                  <a:close/>
                </a:path>
                <a:path w="146050" h="291464">
                  <a:moveTo>
                    <a:pt x="119846" y="237506"/>
                  </a:moveTo>
                  <a:lnTo>
                    <a:pt x="117544" y="256407"/>
                  </a:lnTo>
                  <a:lnTo>
                    <a:pt x="130683" y="266103"/>
                  </a:lnTo>
                  <a:lnTo>
                    <a:pt x="115570" y="272618"/>
                  </a:lnTo>
                  <a:lnTo>
                    <a:pt x="127750" y="272618"/>
                  </a:lnTo>
                  <a:lnTo>
                    <a:pt x="133858" y="269989"/>
                  </a:lnTo>
                  <a:lnTo>
                    <a:pt x="119846" y="237506"/>
                  </a:lnTo>
                  <a:close/>
                </a:path>
                <a:path w="146050" h="291464">
                  <a:moveTo>
                    <a:pt x="17399" y="0"/>
                  </a:moveTo>
                  <a:lnTo>
                    <a:pt x="0" y="7493"/>
                  </a:lnTo>
                  <a:lnTo>
                    <a:pt x="102424" y="245250"/>
                  </a:lnTo>
                  <a:lnTo>
                    <a:pt x="117544" y="256407"/>
                  </a:lnTo>
                  <a:lnTo>
                    <a:pt x="119846" y="237506"/>
                  </a:lnTo>
                  <a:lnTo>
                    <a:pt x="17399" y="0"/>
                  </a:lnTo>
                  <a:close/>
                </a:path>
              </a:pathLst>
            </a:custGeom>
            <a:solidFill>
              <a:srgbClr val="FF0000"/>
            </a:solidFill>
            <a:ln w="9525">
              <a:noFill/>
            </a:ln>
          </p:spPr>
          <p:txBody>
            <a:bodyPr/>
            <a:p>
              <a:endParaRPr lang="zh-CN" altLang="en-US"/>
            </a:p>
          </p:txBody>
        </p:sp>
      </p:grpSp>
      <p:grpSp>
        <p:nvGrpSpPr>
          <p:cNvPr id="8" name="组合 7"/>
          <p:cNvGrpSpPr/>
          <p:nvPr/>
        </p:nvGrpSpPr>
        <p:grpSpPr>
          <a:xfrm>
            <a:off x="6084888" y="3914775"/>
            <a:ext cx="995362" cy="2160588"/>
            <a:chOff x="8678" y="6278"/>
            <a:chExt cx="1566" cy="3402"/>
          </a:xfrm>
        </p:grpSpPr>
        <p:sp>
          <p:nvSpPr>
            <p:cNvPr id="46111" name="object 27"/>
            <p:cNvSpPr/>
            <p:nvPr/>
          </p:nvSpPr>
          <p:spPr>
            <a:xfrm>
              <a:off x="8677" y="6277"/>
              <a:ext cx="1225" cy="3402"/>
            </a:xfrm>
            <a:custGeom>
              <a:avLst/>
              <a:gdLst/>
              <a:ahLst/>
              <a:cxnLst/>
              <a:pathLst>
                <a:path w="777875" h="2160904">
                  <a:moveTo>
                    <a:pt x="0" y="2160524"/>
                  </a:moveTo>
                  <a:lnTo>
                    <a:pt x="777875" y="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112" name="object 29"/>
            <p:cNvSpPr/>
            <p:nvPr/>
          </p:nvSpPr>
          <p:spPr>
            <a:xfrm>
              <a:off x="9020" y="6277"/>
              <a:ext cx="1225" cy="3402"/>
            </a:xfrm>
            <a:custGeom>
              <a:avLst/>
              <a:gdLst/>
              <a:ahLst/>
              <a:cxnLst/>
              <a:pathLst>
                <a:path w="777875" h="2160904">
                  <a:moveTo>
                    <a:pt x="0" y="2160524"/>
                  </a:moveTo>
                  <a:lnTo>
                    <a:pt x="777875" y="0"/>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46113" name="object 33"/>
            <p:cNvSpPr/>
            <p:nvPr/>
          </p:nvSpPr>
          <p:spPr>
            <a:xfrm>
              <a:off x="9837" y="6890"/>
              <a:ext cx="235" cy="485"/>
            </a:xfrm>
            <a:custGeom>
              <a:avLst/>
              <a:gdLst/>
              <a:ahLst/>
              <a:cxnLst/>
              <a:pathLst>
                <a:path w="149225" h="307339">
                  <a:moveTo>
                    <a:pt x="119820" y="34929"/>
                  </a:moveTo>
                  <a:lnTo>
                    <a:pt x="104773" y="46382"/>
                  </a:lnTo>
                  <a:lnTo>
                    <a:pt x="0" y="299593"/>
                  </a:lnTo>
                  <a:lnTo>
                    <a:pt x="17652" y="306831"/>
                  </a:lnTo>
                  <a:lnTo>
                    <a:pt x="122384" y="53722"/>
                  </a:lnTo>
                  <a:lnTo>
                    <a:pt x="119820" y="34929"/>
                  </a:lnTo>
                  <a:close/>
                </a:path>
                <a:path w="149225" h="307339">
                  <a:moveTo>
                    <a:pt x="136141" y="13843"/>
                  </a:moveTo>
                  <a:lnTo>
                    <a:pt x="118237" y="13843"/>
                  </a:lnTo>
                  <a:lnTo>
                    <a:pt x="135889" y="21081"/>
                  </a:lnTo>
                  <a:lnTo>
                    <a:pt x="122384" y="53722"/>
                  </a:lnTo>
                  <a:lnTo>
                    <a:pt x="129539" y="106172"/>
                  </a:lnTo>
                  <a:lnTo>
                    <a:pt x="130301" y="111379"/>
                  </a:lnTo>
                  <a:lnTo>
                    <a:pt x="135000" y="114935"/>
                  </a:lnTo>
                  <a:lnTo>
                    <a:pt x="140208" y="114300"/>
                  </a:lnTo>
                  <a:lnTo>
                    <a:pt x="145541" y="113537"/>
                  </a:lnTo>
                  <a:lnTo>
                    <a:pt x="149098" y="108712"/>
                  </a:lnTo>
                  <a:lnTo>
                    <a:pt x="148462" y="103505"/>
                  </a:lnTo>
                  <a:lnTo>
                    <a:pt x="136141" y="13843"/>
                  </a:lnTo>
                  <a:close/>
                </a:path>
                <a:path w="149225" h="307339">
                  <a:moveTo>
                    <a:pt x="134238" y="0"/>
                  </a:moveTo>
                  <a:lnTo>
                    <a:pt x="46862" y="66420"/>
                  </a:lnTo>
                  <a:lnTo>
                    <a:pt x="46100" y="72389"/>
                  </a:lnTo>
                  <a:lnTo>
                    <a:pt x="52450" y="80772"/>
                  </a:lnTo>
                  <a:lnTo>
                    <a:pt x="58419" y="81661"/>
                  </a:lnTo>
                  <a:lnTo>
                    <a:pt x="104773" y="46382"/>
                  </a:lnTo>
                  <a:lnTo>
                    <a:pt x="118237" y="13843"/>
                  </a:lnTo>
                  <a:lnTo>
                    <a:pt x="136141" y="13843"/>
                  </a:lnTo>
                  <a:lnTo>
                    <a:pt x="134238" y="0"/>
                  </a:lnTo>
                  <a:close/>
                </a:path>
                <a:path w="149225" h="307339">
                  <a:moveTo>
                    <a:pt x="130005" y="18668"/>
                  </a:moveTo>
                  <a:lnTo>
                    <a:pt x="117601" y="18668"/>
                  </a:lnTo>
                  <a:lnTo>
                    <a:pt x="132841" y="25018"/>
                  </a:lnTo>
                  <a:lnTo>
                    <a:pt x="119820" y="34929"/>
                  </a:lnTo>
                  <a:lnTo>
                    <a:pt x="122384" y="53722"/>
                  </a:lnTo>
                  <a:lnTo>
                    <a:pt x="135889" y="21081"/>
                  </a:lnTo>
                  <a:lnTo>
                    <a:pt x="130005" y="18668"/>
                  </a:lnTo>
                  <a:close/>
                </a:path>
                <a:path w="149225" h="307339">
                  <a:moveTo>
                    <a:pt x="118237" y="13843"/>
                  </a:moveTo>
                  <a:lnTo>
                    <a:pt x="104773" y="46382"/>
                  </a:lnTo>
                  <a:lnTo>
                    <a:pt x="119820" y="34929"/>
                  </a:lnTo>
                  <a:lnTo>
                    <a:pt x="117601" y="18668"/>
                  </a:lnTo>
                  <a:lnTo>
                    <a:pt x="130005" y="18668"/>
                  </a:lnTo>
                  <a:lnTo>
                    <a:pt x="118237" y="13843"/>
                  </a:lnTo>
                  <a:close/>
                </a:path>
                <a:path w="149225" h="307339">
                  <a:moveTo>
                    <a:pt x="117601" y="18668"/>
                  </a:moveTo>
                  <a:lnTo>
                    <a:pt x="119820" y="34929"/>
                  </a:lnTo>
                  <a:lnTo>
                    <a:pt x="132841" y="25018"/>
                  </a:lnTo>
                  <a:lnTo>
                    <a:pt x="117601" y="18668"/>
                  </a:lnTo>
                  <a:close/>
                </a:path>
              </a:pathLst>
            </a:custGeom>
            <a:solidFill>
              <a:srgbClr val="FF0000"/>
            </a:solidFill>
            <a:ln w="9525">
              <a:noFill/>
            </a:ln>
          </p:spPr>
          <p:txBody>
            <a:bodyPr/>
            <a:p>
              <a:endParaRPr lang="zh-CN" altLang="en-US"/>
            </a:p>
          </p:txBody>
        </p:sp>
        <p:sp>
          <p:nvSpPr>
            <p:cNvPr id="46114" name="object 34"/>
            <p:cNvSpPr/>
            <p:nvPr/>
          </p:nvSpPr>
          <p:spPr>
            <a:xfrm>
              <a:off x="9495" y="6890"/>
              <a:ext cx="235" cy="485"/>
            </a:xfrm>
            <a:custGeom>
              <a:avLst/>
              <a:gdLst/>
              <a:ahLst/>
              <a:cxnLst/>
              <a:pathLst>
                <a:path w="149225" h="307339">
                  <a:moveTo>
                    <a:pt x="119714" y="34913"/>
                  </a:moveTo>
                  <a:lnTo>
                    <a:pt x="104667" y="46365"/>
                  </a:lnTo>
                  <a:lnTo>
                    <a:pt x="0" y="299593"/>
                  </a:lnTo>
                  <a:lnTo>
                    <a:pt x="17525" y="306831"/>
                  </a:lnTo>
                  <a:lnTo>
                    <a:pt x="122295" y="53629"/>
                  </a:lnTo>
                  <a:lnTo>
                    <a:pt x="119714" y="34913"/>
                  </a:lnTo>
                  <a:close/>
                </a:path>
                <a:path w="149225" h="307339">
                  <a:moveTo>
                    <a:pt x="136124" y="13843"/>
                  </a:moveTo>
                  <a:lnTo>
                    <a:pt x="118110" y="13843"/>
                  </a:lnTo>
                  <a:lnTo>
                    <a:pt x="135762" y="21081"/>
                  </a:lnTo>
                  <a:lnTo>
                    <a:pt x="122295" y="53629"/>
                  </a:lnTo>
                  <a:lnTo>
                    <a:pt x="129539" y="106172"/>
                  </a:lnTo>
                  <a:lnTo>
                    <a:pt x="130175" y="111379"/>
                  </a:lnTo>
                  <a:lnTo>
                    <a:pt x="135000" y="114935"/>
                  </a:lnTo>
                  <a:lnTo>
                    <a:pt x="140208" y="114300"/>
                  </a:lnTo>
                  <a:lnTo>
                    <a:pt x="145414" y="113537"/>
                  </a:lnTo>
                  <a:lnTo>
                    <a:pt x="149098" y="108712"/>
                  </a:lnTo>
                  <a:lnTo>
                    <a:pt x="148336" y="103505"/>
                  </a:lnTo>
                  <a:lnTo>
                    <a:pt x="136124" y="13843"/>
                  </a:lnTo>
                  <a:close/>
                </a:path>
                <a:path w="149225" h="307339">
                  <a:moveTo>
                    <a:pt x="134238" y="0"/>
                  </a:moveTo>
                  <a:lnTo>
                    <a:pt x="46862" y="66420"/>
                  </a:lnTo>
                  <a:lnTo>
                    <a:pt x="45974" y="72389"/>
                  </a:lnTo>
                  <a:lnTo>
                    <a:pt x="52324" y="80772"/>
                  </a:lnTo>
                  <a:lnTo>
                    <a:pt x="58292" y="81661"/>
                  </a:lnTo>
                  <a:lnTo>
                    <a:pt x="104667" y="46365"/>
                  </a:lnTo>
                  <a:lnTo>
                    <a:pt x="118110" y="13843"/>
                  </a:lnTo>
                  <a:lnTo>
                    <a:pt x="136124" y="13843"/>
                  </a:lnTo>
                  <a:lnTo>
                    <a:pt x="134238" y="0"/>
                  </a:lnTo>
                  <a:close/>
                </a:path>
                <a:path w="149225" h="307339">
                  <a:moveTo>
                    <a:pt x="129878" y="18668"/>
                  </a:moveTo>
                  <a:lnTo>
                    <a:pt x="117475" y="18668"/>
                  </a:lnTo>
                  <a:lnTo>
                    <a:pt x="132714" y="25018"/>
                  </a:lnTo>
                  <a:lnTo>
                    <a:pt x="119714" y="34913"/>
                  </a:lnTo>
                  <a:lnTo>
                    <a:pt x="122295" y="53629"/>
                  </a:lnTo>
                  <a:lnTo>
                    <a:pt x="135762" y="21081"/>
                  </a:lnTo>
                  <a:lnTo>
                    <a:pt x="129878" y="18668"/>
                  </a:lnTo>
                  <a:close/>
                </a:path>
                <a:path w="149225" h="307339">
                  <a:moveTo>
                    <a:pt x="118110" y="13843"/>
                  </a:moveTo>
                  <a:lnTo>
                    <a:pt x="104667" y="46365"/>
                  </a:lnTo>
                  <a:lnTo>
                    <a:pt x="119714" y="34913"/>
                  </a:lnTo>
                  <a:lnTo>
                    <a:pt x="117475" y="18668"/>
                  </a:lnTo>
                  <a:lnTo>
                    <a:pt x="129878" y="18668"/>
                  </a:lnTo>
                  <a:lnTo>
                    <a:pt x="118110" y="13843"/>
                  </a:lnTo>
                  <a:close/>
                </a:path>
                <a:path w="149225" h="307339">
                  <a:moveTo>
                    <a:pt x="117475" y="18668"/>
                  </a:moveTo>
                  <a:lnTo>
                    <a:pt x="119714" y="34913"/>
                  </a:lnTo>
                  <a:lnTo>
                    <a:pt x="132714" y="25018"/>
                  </a:lnTo>
                  <a:lnTo>
                    <a:pt x="117475" y="18668"/>
                  </a:lnTo>
                  <a:close/>
                </a:path>
              </a:pathLst>
            </a:custGeom>
            <a:solidFill>
              <a:srgbClr val="FF0000"/>
            </a:solidFill>
            <a:ln w="9525">
              <a:noFill/>
            </a:ln>
          </p:spPr>
          <p:txBody>
            <a:bodyPr/>
            <a:p>
              <a:endParaRPr lang="zh-CN" altLang="en-US"/>
            </a:p>
          </p:txBody>
        </p:sp>
      </p:grpSp>
      <p:sp>
        <p:nvSpPr>
          <p:cNvPr id="2" name="object 35"/>
          <p:cNvSpPr/>
          <p:nvPr/>
        </p:nvSpPr>
        <p:spPr>
          <a:xfrm>
            <a:off x="5089525" y="3054350"/>
            <a:ext cx="436563" cy="860425"/>
          </a:xfrm>
          <a:custGeom>
            <a:avLst/>
            <a:gdLst/>
            <a:ahLst/>
            <a:cxnLst/>
            <a:pathLst>
              <a:path w="436879" h="860425">
                <a:moveTo>
                  <a:pt x="0" y="860425"/>
                </a:moveTo>
                <a:lnTo>
                  <a:pt x="436625" y="0"/>
                </a:lnTo>
              </a:path>
            </a:pathLst>
          </a:custGeom>
          <a:noFill/>
          <a:ln w="9525" cap="flat" cmpd="sng">
            <a:solidFill>
              <a:srgbClr val="000000"/>
            </a:solidFill>
            <a:prstDash val="sysDash"/>
            <a:round/>
            <a:headEnd type="none" w="med" len="med"/>
            <a:tailEnd type="none" w="med" len="med"/>
          </a:ln>
        </p:spPr>
        <p:txBody>
          <a:bodyPr/>
          <a:p>
            <a:endParaRPr lang="zh-CN" altLang="en-US"/>
          </a:p>
        </p:txBody>
      </p:sp>
      <p:sp>
        <p:nvSpPr>
          <p:cNvPr id="10" name="object 36"/>
          <p:cNvSpPr/>
          <p:nvPr/>
        </p:nvSpPr>
        <p:spPr>
          <a:xfrm>
            <a:off x="2292350" y="4927600"/>
            <a:ext cx="3481388" cy="371475"/>
          </a:xfrm>
          <a:custGeom>
            <a:avLst/>
            <a:gdLst/>
            <a:ahLst/>
            <a:cxnLst/>
            <a:pathLst>
              <a:path w="3481704" h="371475">
                <a:moveTo>
                  <a:pt x="0" y="0"/>
                </a:moveTo>
                <a:lnTo>
                  <a:pt x="3481451" y="371475"/>
                </a:ln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11" name="object 37"/>
          <p:cNvSpPr/>
          <p:nvPr/>
        </p:nvSpPr>
        <p:spPr>
          <a:xfrm>
            <a:off x="5089525" y="3408363"/>
            <a:ext cx="219075" cy="0"/>
          </a:xfrm>
          <a:custGeom>
            <a:avLst/>
            <a:gdLst/>
            <a:ahLst/>
            <a:cxnLst/>
            <a:pathLst>
              <a:path w="219075" h="1">
                <a:moveTo>
                  <a:pt x="0" y="0"/>
                </a:moveTo>
                <a:lnTo>
                  <a:pt x="64430" y="0"/>
                </a:lnTo>
                <a:lnTo>
                  <a:pt x="108727" y="0"/>
                </a:lnTo>
                <a:lnTo>
                  <a:pt x="153429" y="0"/>
                </a:lnTo>
                <a:lnTo>
                  <a:pt x="219075" y="0"/>
                </a:lnTo>
              </a:path>
            </a:pathLst>
          </a:custGeom>
          <a:noFill/>
          <a:ln w="9525" cap="flat" cmpd="sng">
            <a:solidFill>
              <a:srgbClr val="000000"/>
            </a:solidFill>
            <a:prstDash val="solid"/>
            <a:round/>
            <a:headEnd type="none" w="med" len="med"/>
            <a:tailEnd type="none" w="med" len="med"/>
          </a:ln>
        </p:spPr>
        <p:txBody>
          <a:bodyPr/>
          <a:p>
            <a:endParaRPr lang="zh-CN" altLang="en-US"/>
          </a:p>
        </p:txBody>
      </p:sp>
      <p:sp>
        <p:nvSpPr>
          <p:cNvPr id="12" name="object 38"/>
          <p:cNvSpPr txBox="1"/>
          <p:nvPr/>
        </p:nvSpPr>
        <p:spPr>
          <a:xfrm>
            <a:off x="5195888" y="3063875"/>
            <a:ext cx="111125" cy="392113"/>
          </a:xfrm>
          <a:prstGeom prst="rect">
            <a:avLst/>
          </a:prstGeom>
          <a:noFill/>
          <a:ln w="9525">
            <a:noFill/>
          </a:ln>
        </p:spPr>
        <p:txBody>
          <a:bodyPr wrap="square" lIns="0" tIns="13970" rIns="0" bIns="0" anchor="t" anchorCtr="0">
            <a:spAutoFit/>
          </a:bodyPr>
          <a:p>
            <a:pPr marL="12700">
              <a:spcBef>
                <a:spcPts val="115"/>
              </a:spcBef>
            </a:pPr>
            <a:r>
              <a:rPr lang="zh-CN" altLang="zh-CN" sz="2400" i="1" dirty="0">
                <a:solidFill>
                  <a:srgbClr val="FF00FF"/>
                </a:solidFill>
                <a:latin typeface="Times New Roman" panose="02020603050405020304"/>
                <a:ea typeface="宋体" panose="02010600030101010101" pitchFamily="2" charset="-122"/>
              </a:rPr>
              <a:t>i</a:t>
            </a:r>
            <a:endParaRPr lang="zh-CN" altLang="zh-CN" sz="2400">
              <a:latin typeface="Times New Roman" panose="02020603050405020304"/>
              <a:ea typeface="宋体" panose="02010600030101010101" pitchFamily="2" charset="-122"/>
            </a:endParaRPr>
          </a:p>
        </p:txBody>
      </p:sp>
      <p:sp>
        <p:nvSpPr>
          <p:cNvPr id="44066" name="object 39"/>
          <p:cNvSpPr/>
          <p:nvPr/>
        </p:nvSpPr>
        <p:spPr>
          <a:xfrm>
            <a:off x="3505200" y="4049713"/>
            <a:ext cx="3170238" cy="1720850"/>
          </a:xfrm>
          <a:custGeom>
            <a:avLst/>
            <a:gdLst/>
            <a:ahLst/>
            <a:cxnLst/>
            <a:pathLst>
              <a:path w="3170554" h="1720850">
                <a:moveTo>
                  <a:pt x="0" y="0"/>
                </a:moveTo>
                <a:lnTo>
                  <a:pt x="3170301" y="1720850"/>
                </a:lnTo>
              </a:path>
            </a:pathLst>
          </a:custGeom>
          <a:noFill/>
          <a:ln w="28575" cap="flat" cmpd="sng">
            <a:solidFill>
              <a:srgbClr val="0000FF"/>
            </a:solidFill>
            <a:prstDash val="solid"/>
            <a:round/>
            <a:headEnd type="none" w="med" len="med"/>
            <a:tailEnd type="none" w="med" len="med"/>
          </a:ln>
        </p:spPr>
        <p:txBody>
          <a:bodyPr/>
          <a:p>
            <a:endParaRPr lang="zh-CN" altLang="en-US"/>
          </a:p>
        </p:txBody>
      </p:sp>
      <p:sp>
        <p:nvSpPr>
          <p:cNvPr id="44068" name="object 41"/>
          <p:cNvSpPr txBox="1"/>
          <p:nvPr/>
        </p:nvSpPr>
        <p:spPr>
          <a:xfrm>
            <a:off x="8537575" y="3717925"/>
            <a:ext cx="230188" cy="393700"/>
          </a:xfrm>
          <a:prstGeom prst="rect">
            <a:avLst/>
          </a:prstGeom>
          <a:noFill/>
          <a:ln w="9525">
            <a:noFill/>
          </a:ln>
        </p:spPr>
        <p:txBody>
          <a:bodyPr wrap="square" lIns="0" tIns="14605" rIns="0" bIns="0" anchor="t" anchorCtr="0">
            <a:spAutoFit/>
          </a:bodyPr>
          <a:p>
            <a:pPr marL="12700">
              <a:spcBef>
                <a:spcPts val="115"/>
              </a:spcBef>
            </a:pPr>
            <a:r>
              <a:rPr lang="zh-CN" altLang="zh-CN" sz="2400" dirty="0">
                <a:solidFill>
                  <a:srgbClr val="008000"/>
                </a:solidFill>
                <a:latin typeface="Times New Roman" panose="02020603050405020304"/>
                <a:ea typeface="宋体" panose="02010600030101010101" pitchFamily="2" charset="-122"/>
              </a:rPr>
              <a:t>L</a:t>
            </a:r>
            <a:endParaRPr lang="zh-CN" altLang="zh-CN" sz="2400">
              <a:latin typeface="Times New Roman" panose="02020603050405020304"/>
              <a:ea typeface="宋体" panose="02010600030101010101" pitchFamily="2" charset="-122"/>
            </a:endParaRPr>
          </a:p>
        </p:txBody>
      </p:sp>
      <p:grpSp>
        <p:nvGrpSpPr>
          <p:cNvPr id="13" name="组合 1"/>
          <p:cNvGrpSpPr/>
          <p:nvPr/>
        </p:nvGrpSpPr>
        <p:grpSpPr>
          <a:xfrm>
            <a:off x="2095500" y="4360863"/>
            <a:ext cx="411163" cy="768350"/>
            <a:chOff x="2058" y="6980"/>
            <a:chExt cx="646" cy="1210"/>
          </a:xfrm>
        </p:grpSpPr>
        <p:sp>
          <p:nvSpPr>
            <p:cNvPr id="46122" name="object 11"/>
            <p:cNvSpPr/>
            <p:nvPr/>
          </p:nvSpPr>
          <p:spPr>
            <a:xfrm>
              <a:off x="2120" y="7527"/>
              <a:ext cx="585" cy="662"/>
            </a:xfrm>
            <a:custGeom>
              <a:avLst/>
              <a:gdLst/>
              <a:ahLst/>
              <a:cxnLst/>
              <a:pathLst>
                <a:path w="371475" h="421004">
                  <a:moveTo>
                    <a:pt x="185800" y="0"/>
                  </a:moveTo>
                  <a:lnTo>
                    <a:pt x="143198" y="5551"/>
                  </a:lnTo>
                  <a:lnTo>
                    <a:pt x="104090" y="21367"/>
                  </a:lnTo>
                  <a:lnTo>
                    <a:pt x="69591" y="46186"/>
                  </a:lnTo>
                  <a:lnTo>
                    <a:pt x="40818" y="78750"/>
                  </a:lnTo>
                  <a:lnTo>
                    <a:pt x="18884" y="117798"/>
                  </a:lnTo>
                  <a:lnTo>
                    <a:pt x="4907" y="162072"/>
                  </a:lnTo>
                  <a:lnTo>
                    <a:pt x="0" y="210312"/>
                  </a:lnTo>
                  <a:lnTo>
                    <a:pt x="4907" y="258511"/>
                  </a:lnTo>
                  <a:lnTo>
                    <a:pt x="18884" y="302769"/>
                  </a:lnTo>
                  <a:lnTo>
                    <a:pt x="40818" y="341820"/>
                  </a:lnTo>
                  <a:lnTo>
                    <a:pt x="69591" y="374397"/>
                  </a:lnTo>
                  <a:lnTo>
                    <a:pt x="104090" y="399234"/>
                  </a:lnTo>
                  <a:lnTo>
                    <a:pt x="143198" y="415065"/>
                  </a:lnTo>
                  <a:lnTo>
                    <a:pt x="185800" y="420624"/>
                  </a:lnTo>
                  <a:lnTo>
                    <a:pt x="228356" y="415065"/>
                  </a:lnTo>
                  <a:lnTo>
                    <a:pt x="267431" y="399234"/>
                  </a:lnTo>
                  <a:lnTo>
                    <a:pt x="301907" y="374397"/>
                  </a:lnTo>
                  <a:lnTo>
                    <a:pt x="330666" y="341820"/>
                  </a:lnTo>
                  <a:lnTo>
                    <a:pt x="352593" y="302769"/>
                  </a:lnTo>
                  <a:lnTo>
                    <a:pt x="366568" y="258511"/>
                  </a:lnTo>
                  <a:lnTo>
                    <a:pt x="371475" y="210312"/>
                  </a:lnTo>
                  <a:lnTo>
                    <a:pt x="366568" y="162072"/>
                  </a:lnTo>
                  <a:lnTo>
                    <a:pt x="352593" y="117798"/>
                  </a:lnTo>
                  <a:lnTo>
                    <a:pt x="330666" y="78750"/>
                  </a:lnTo>
                  <a:lnTo>
                    <a:pt x="301907" y="46186"/>
                  </a:lnTo>
                  <a:lnTo>
                    <a:pt x="267431" y="21367"/>
                  </a:lnTo>
                  <a:lnTo>
                    <a:pt x="228356" y="5551"/>
                  </a:lnTo>
                  <a:lnTo>
                    <a:pt x="185800" y="0"/>
                  </a:lnTo>
                  <a:close/>
                </a:path>
              </a:pathLst>
            </a:custGeom>
            <a:solidFill>
              <a:srgbClr val="FF0000"/>
            </a:solidFill>
            <a:ln w="9525">
              <a:noFill/>
            </a:ln>
          </p:spPr>
          <p:txBody>
            <a:bodyPr/>
            <a:p>
              <a:endParaRPr lang="zh-CN" altLang="en-US"/>
            </a:p>
          </p:txBody>
        </p:sp>
        <p:sp>
          <p:nvSpPr>
            <p:cNvPr id="46123" name="object 12"/>
            <p:cNvSpPr/>
            <p:nvPr/>
          </p:nvSpPr>
          <p:spPr>
            <a:xfrm>
              <a:off x="2120" y="7527"/>
              <a:ext cx="585" cy="662"/>
            </a:xfrm>
            <a:custGeom>
              <a:avLst/>
              <a:gdLst/>
              <a:ahLst/>
              <a:cxnLst/>
              <a:pathLst>
                <a:path w="371475" h="421004">
                  <a:moveTo>
                    <a:pt x="0" y="210312"/>
                  </a:moveTo>
                  <a:lnTo>
                    <a:pt x="4907" y="162072"/>
                  </a:lnTo>
                  <a:lnTo>
                    <a:pt x="18884" y="117798"/>
                  </a:lnTo>
                  <a:lnTo>
                    <a:pt x="40818" y="78750"/>
                  </a:lnTo>
                  <a:lnTo>
                    <a:pt x="69591" y="46186"/>
                  </a:lnTo>
                  <a:lnTo>
                    <a:pt x="104090" y="21367"/>
                  </a:lnTo>
                  <a:lnTo>
                    <a:pt x="143198" y="5551"/>
                  </a:lnTo>
                  <a:lnTo>
                    <a:pt x="185800" y="0"/>
                  </a:lnTo>
                  <a:lnTo>
                    <a:pt x="228356" y="5551"/>
                  </a:lnTo>
                  <a:lnTo>
                    <a:pt x="267431" y="21367"/>
                  </a:lnTo>
                  <a:lnTo>
                    <a:pt x="301907" y="46186"/>
                  </a:lnTo>
                  <a:lnTo>
                    <a:pt x="330666" y="78750"/>
                  </a:lnTo>
                  <a:lnTo>
                    <a:pt x="352593" y="117798"/>
                  </a:lnTo>
                  <a:lnTo>
                    <a:pt x="366568" y="162072"/>
                  </a:lnTo>
                  <a:lnTo>
                    <a:pt x="371475" y="210312"/>
                  </a:lnTo>
                  <a:lnTo>
                    <a:pt x="366568" y="258511"/>
                  </a:lnTo>
                  <a:lnTo>
                    <a:pt x="352593" y="302769"/>
                  </a:lnTo>
                  <a:lnTo>
                    <a:pt x="330666" y="341820"/>
                  </a:lnTo>
                  <a:lnTo>
                    <a:pt x="301907" y="374397"/>
                  </a:lnTo>
                  <a:lnTo>
                    <a:pt x="267431" y="399234"/>
                  </a:lnTo>
                  <a:lnTo>
                    <a:pt x="228356" y="415065"/>
                  </a:lnTo>
                  <a:lnTo>
                    <a:pt x="185800" y="420624"/>
                  </a:lnTo>
                  <a:lnTo>
                    <a:pt x="143198" y="415065"/>
                  </a:lnTo>
                  <a:lnTo>
                    <a:pt x="104090" y="399234"/>
                  </a:lnTo>
                  <a:lnTo>
                    <a:pt x="69591" y="374397"/>
                  </a:lnTo>
                  <a:lnTo>
                    <a:pt x="40818" y="341820"/>
                  </a:lnTo>
                  <a:lnTo>
                    <a:pt x="18884" y="302769"/>
                  </a:lnTo>
                  <a:lnTo>
                    <a:pt x="4907" y="258511"/>
                  </a:lnTo>
                  <a:lnTo>
                    <a:pt x="0" y="210312"/>
                  </a:lnTo>
                  <a:close/>
                </a:path>
              </a:pathLst>
            </a:custGeom>
            <a:noFill/>
            <a:ln w="9525" cap="flat" cmpd="sng">
              <a:solidFill>
                <a:srgbClr val="800000"/>
              </a:solidFill>
              <a:prstDash val="solid"/>
              <a:round/>
              <a:headEnd type="none" w="med" len="med"/>
              <a:tailEnd type="none" w="med" len="med"/>
            </a:ln>
          </p:spPr>
          <p:txBody>
            <a:bodyPr/>
            <a:p>
              <a:endParaRPr lang="zh-CN" altLang="en-US"/>
            </a:p>
          </p:txBody>
        </p:sp>
        <p:sp>
          <p:nvSpPr>
            <p:cNvPr id="46124" name="object 42"/>
            <p:cNvSpPr txBox="1"/>
            <p:nvPr/>
          </p:nvSpPr>
          <p:spPr>
            <a:xfrm>
              <a:off x="2057" y="6980"/>
              <a:ext cx="352" cy="715"/>
            </a:xfrm>
            <a:prstGeom prst="rect">
              <a:avLst/>
            </a:prstGeom>
            <a:noFill/>
            <a:ln w="9525">
              <a:noFill/>
            </a:ln>
          </p:spPr>
          <p:txBody>
            <a:bodyPr wrap="square" lIns="0" tIns="13970" rIns="0" bIns="0" anchor="t" anchorCtr="0">
              <a:spAutoFit/>
            </a:bodyPr>
            <a:p>
              <a:pPr marL="12700">
                <a:spcBef>
                  <a:spcPts val="115"/>
                </a:spcBef>
              </a:pPr>
              <a:r>
                <a:rPr lang="zh-CN" altLang="zh-CN" dirty="0">
                  <a:solidFill>
                    <a:srgbClr val="FF0000"/>
                  </a:solidFill>
                  <a:latin typeface="Times New Roman" panose="02020603050405020304"/>
                  <a:ea typeface="宋体" panose="02010600030101010101" pitchFamily="2" charset="-122"/>
                </a:rPr>
                <a:t>S</a:t>
              </a:r>
              <a:endParaRPr lang="zh-CN" altLang="zh-CN">
                <a:latin typeface="Times New Roman" panose="02020603050405020304"/>
                <a:ea typeface="宋体" panose="02010600030101010101" pitchFamily="2" charset="-122"/>
              </a:endParaRPr>
            </a:p>
          </p:txBody>
        </p:sp>
      </p:grpSp>
      <p:grpSp>
        <p:nvGrpSpPr>
          <p:cNvPr id="14" name="组合 12"/>
          <p:cNvGrpSpPr/>
          <p:nvPr/>
        </p:nvGrpSpPr>
        <p:grpSpPr>
          <a:xfrm>
            <a:off x="7291388" y="3049588"/>
            <a:ext cx="512762" cy="881062"/>
            <a:chOff x="11687" y="3591"/>
            <a:chExt cx="472" cy="1410"/>
          </a:xfrm>
        </p:grpSpPr>
        <p:sp>
          <p:nvSpPr>
            <p:cNvPr id="46126" name="object 43"/>
            <p:cNvSpPr/>
            <p:nvPr/>
          </p:nvSpPr>
          <p:spPr>
            <a:xfrm>
              <a:off x="12079" y="3591"/>
              <a:ext cx="80" cy="1410"/>
            </a:xfrm>
            <a:custGeom>
              <a:avLst/>
              <a:gdLst/>
              <a:ahLst/>
              <a:cxnLst/>
              <a:pathLst>
                <a:path w="51434" h="895350">
                  <a:moveTo>
                    <a:pt x="20700" y="819150"/>
                  </a:moveTo>
                  <a:lnTo>
                    <a:pt x="0" y="819150"/>
                  </a:lnTo>
                  <a:lnTo>
                    <a:pt x="25400" y="895350"/>
                  </a:lnTo>
                  <a:lnTo>
                    <a:pt x="46566" y="831850"/>
                  </a:lnTo>
                  <a:lnTo>
                    <a:pt x="20700" y="831850"/>
                  </a:lnTo>
                  <a:lnTo>
                    <a:pt x="20700" y="819150"/>
                  </a:lnTo>
                  <a:close/>
                </a:path>
                <a:path w="51434" h="895350">
                  <a:moveTo>
                    <a:pt x="30225" y="63500"/>
                  </a:moveTo>
                  <a:lnTo>
                    <a:pt x="20700" y="63500"/>
                  </a:lnTo>
                  <a:lnTo>
                    <a:pt x="20700" y="831850"/>
                  </a:lnTo>
                  <a:lnTo>
                    <a:pt x="30225" y="831850"/>
                  </a:lnTo>
                  <a:lnTo>
                    <a:pt x="30225" y="63500"/>
                  </a:lnTo>
                  <a:close/>
                </a:path>
                <a:path w="51434" h="895350">
                  <a:moveTo>
                    <a:pt x="50800" y="819150"/>
                  </a:moveTo>
                  <a:lnTo>
                    <a:pt x="30225" y="819150"/>
                  </a:lnTo>
                  <a:lnTo>
                    <a:pt x="30225" y="831850"/>
                  </a:lnTo>
                  <a:lnTo>
                    <a:pt x="46566" y="831850"/>
                  </a:lnTo>
                  <a:lnTo>
                    <a:pt x="50800" y="819150"/>
                  </a:lnTo>
                  <a:close/>
                </a:path>
                <a:path w="51434" h="895350">
                  <a:moveTo>
                    <a:pt x="25526" y="0"/>
                  </a:moveTo>
                  <a:lnTo>
                    <a:pt x="126" y="76200"/>
                  </a:lnTo>
                  <a:lnTo>
                    <a:pt x="20700" y="76200"/>
                  </a:lnTo>
                  <a:lnTo>
                    <a:pt x="20700" y="63500"/>
                  </a:lnTo>
                  <a:lnTo>
                    <a:pt x="46693" y="63500"/>
                  </a:lnTo>
                  <a:lnTo>
                    <a:pt x="25526" y="0"/>
                  </a:lnTo>
                  <a:close/>
                </a:path>
                <a:path w="51434" h="895350">
                  <a:moveTo>
                    <a:pt x="46693" y="63500"/>
                  </a:moveTo>
                  <a:lnTo>
                    <a:pt x="30225" y="63500"/>
                  </a:lnTo>
                  <a:lnTo>
                    <a:pt x="30225" y="76200"/>
                  </a:lnTo>
                  <a:lnTo>
                    <a:pt x="50926" y="76200"/>
                  </a:lnTo>
                  <a:lnTo>
                    <a:pt x="46693" y="63500"/>
                  </a:lnTo>
                  <a:close/>
                </a:path>
              </a:pathLst>
            </a:custGeom>
            <a:solidFill>
              <a:srgbClr val="000000"/>
            </a:solidFill>
            <a:ln w="9525">
              <a:noFill/>
            </a:ln>
          </p:spPr>
          <p:txBody>
            <a:bodyPr/>
            <a:p>
              <a:endParaRPr lang="zh-CN" altLang="en-US"/>
            </a:p>
          </p:txBody>
        </p:sp>
        <p:sp>
          <p:nvSpPr>
            <p:cNvPr id="46127" name="object 44"/>
            <p:cNvSpPr txBox="1"/>
            <p:nvPr/>
          </p:nvSpPr>
          <p:spPr>
            <a:xfrm>
              <a:off x="11687" y="3786"/>
              <a:ext cx="392" cy="614"/>
            </a:xfrm>
            <a:prstGeom prst="rect">
              <a:avLst/>
            </a:prstGeom>
            <a:noFill/>
            <a:ln w="9525">
              <a:noFill/>
            </a:ln>
          </p:spPr>
          <p:txBody>
            <a:bodyPr wrap="square" lIns="0" tIns="14605" rIns="0" bIns="0" anchor="t" anchorCtr="0">
              <a:spAutoFit/>
            </a:bodyPr>
            <a:p>
              <a:pPr marL="12700">
                <a:spcBef>
                  <a:spcPts val="115"/>
                </a:spcBef>
              </a:pPr>
              <a:r>
                <a:rPr lang="en-US" altLang="zh-CN" sz="2400" i="1" dirty="0">
                  <a:latin typeface="Times New Roman" panose="02020603050405020304"/>
                  <a:ea typeface="宋体" panose="02010600030101010101" pitchFamily="2" charset="-122"/>
                </a:rPr>
                <a:t> </a:t>
              </a:r>
              <a:r>
                <a:rPr lang="zh-CN" altLang="zh-CN" sz="2400" i="1" dirty="0">
                  <a:latin typeface="Times New Roman" panose="02020603050405020304"/>
                  <a:ea typeface="宋体" panose="02010600030101010101" pitchFamily="2" charset="-122"/>
                </a:rPr>
                <a:t>f</a:t>
              </a:r>
              <a:endParaRPr lang="zh-CN" altLang="zh-CN" sz="2400">
                <a:latin typeface="Times New Roman" panose="02020603050405020304"/>
                <a:ea typeface="宋体" panose="02010600030101010101" pitchFamily="2" charset="-122"/>
              </a:endParaRPr>
            </a:p>
          </p:txBody>
        </p:sp>
      </p:grpSp>
      <p:sp>
        <p:nvSpPr>
          <p:cNvPr id="45" name="object 45"/>
          <p:cNvSpPr txBox="1"/>
          <p:nvPr/>
        </p:nvSpPr>
        <p:spPr>
          <a:xfrm>
            <a:off x="8007350" y="2849563"/>
            <a:ext cx="958850" cy="393700"/>
          </a:xfrm>
          <a:prstGeom prst="rect">
            <a:avLst/>
          </a:prstGeom>
        </p:spPr>
        <p:txBody>
          <a:bodyPr vert="horz" wrap="square" lIns="0" tIns="14605" rIns="0" bIns="0" rtlCol="0">
            <a:spAutoFit/>
          </a:bodyPr>
          <a:lstStyle/>
          <a:p>
            <a:pPr marL="12700">
              <a:spcBef>
                <a:spcPts val="115"/>
              </a:spcBef>
            </a:pPr>
            <a:r>
              <a:rPr sz="2400" spc="30" noProof="1" dirty="0">
                <a:latin typeface="Microsoft JhengHei" panose="020B0604030504040204" charset="-120"/>
                <a:ea typeface="宋体" panose="02010600030101010101" pitchFamily="2" charset="-122"/>
                <a:cs typeface="Microsoft JhengHei" panose="020B0604030504040204" charset="-120"/>
              </a:rPr>
              <a:t>观察屏</a:t>
            </a:r>
            <a:endParaRPr sz="2400" noProof="1">
              <a:latin typeface="Microsoft JhengHei" panose="020B0604030504040204" charset="-120"/>
              <a:cs typeface="Microsoft JhengHei" panose="020B0604030504040204" charset="-120"/>
            </a:endParaRPr>
          </a:p>
        </p:txBody>
      </p:sp>
      <p:sp>
        <p:nvSpPr>
          <p:cNvPr id="15" name="object 46"/>
          <p:cNvSpPr/>
          <p:nvPr/>
        </p:nvSpPr>
        <p:spPr>
          <a:xfrm>
            <a:off x="4067175" y="1101725"/>
            <a:ext cx="2141538" cy="1917700"/>
          </a:xfrm>
          <a:prstGeom prst="rect">
            <a:avLst/>
          </a:prstGeom>
          <a:blipFill rotWithShape="1">
            <a:blip r:embed="rId1"/>
            <a:stretch>
              <a:fillRect/>
            </a:stretch>
          </a:blipFill>
          <a:ln w="9525">
            <a:noFill/>
          </a:ln>
        </p:spPr>
        <p:txBody>
          <a:bodyPr wrap="square" lIns="0" tIns="0" rIns="0" bIns="0" anchor="t" anchorCtr="0"/>
          <a:p>
            <a:endParaRPr lang="zh-CN" altLang="zh-CN">
              <a:latin typeface="Arial" panose="020B0604020202020204" pitchFamily="34" charset="0"/>
              <a:ea typeface="宋体" panose="02010600030101010101" pitchFamily="2" charset="-122"/>
            </a:endParaRPr>
          </a:p>
        </p:txBody>
      </p:sp>
      <p:sp>
        <p:nvSpPr>
          <p:cNvPr id="16" name="文本框 10"/>
          <p:cNvSpPr txBox="1"/>
          <p:nvPr/>
        </p:nvSpPr>
        <p:spPr>
          <a:xfrm>
            <a:off x="6708775" y="5443538"/>
            <a:ext cx="519113" cy="520700"/>
          </a:xfrm>
          <a:prstGeom prst="rect">
            <a:avLst/>
          </a:prstGeom>
          <a:noFill/>
        </p:spPr>
        <p:txBody>
          <a:bodyPr wrap="none" rtlCol="0" anchor="t">
            <a:spAutoFit/>
          </a:bodyPr>
          <a:p>
            <a:r>
              <a:rPr spc="5" noProof="1" dirty="0">
                <a:solidFill>
                  <a:srgbClr val="0000FF"/>
                </a:solidFill>
                <a:latin typeface="Times New Roman" panose="02020603050405020304"/>
                <a:ea typeface="宋体" panose="02010600030101010101" pitchFamily="2" charset="-122"/>
                <a:cs typeface="Times New Roman" panose="02020603050405020304"/>
                <a:sym typeface="+mn-ea"/>
              </a:rPr>
              <a:t>M</a:t>
            </a:r>
            <a:endParaRPr lang="zh-CN" altLang="en-US" noProof="1"/>
          </a:p>
        </p:txBody>
      </p:sp>
      <p:sp>
        <p:nvSpPr>
          <p:cNvPr id="17" name="文本框 11"/>
          <p:cNvSpPr txBox="1"/>
          <p:nvPr/>
        </p:nvSpPr>
        <p:spPr>
          <a:xfrm>
            <a:off x="5526088" y="5965825"/>
            <a:ext cx="1838325" cy="522288"/>
          </a:xfrm>
          <a:prstGeom prst="rect">
            <a:avLst/>
          </a:prstGeom>
          <a:noFill/>
          <a:ln w="9525">
            <a:noFill/>
          </a:ln>
        </p:spPr>
        <p:txBody>
          <a:bodyPr wrap="none" anchor="t" anchorCtr="0">
            <a:spAutoFit/>
          </a:bodyPr>
          <a:p>
            <a:pPr marL="1457325" algn="ctr">
              <a:spcBef>
                <a:spcPts val="400"/>
              </a:spcBef>
            </a:pPr>
            <a:r>
              <a:rPr lang="zh-CN" altLang="zh-CN" i="1" dirty="0">
                <a:solidFill>
                  <a:srgbClr val="0000FF"/>
                </a:solidFill>
                <a:latin typeface="Times New Roman" panose="02020603050405020304"/>
                <a:ea typeface="宋体" panose="02010600030101010101" pitchFamily="2" charset="-122"/>
              </a:rPr>
              <a:t>n</a:t>
            </a:r>
            <a:endParaRPr lang="zh-CN" altLang="en-US">
              <a:latin typeface="Arial" panose="020B0604020202020204" pitchFamily="34" charset="0"/>
              <a:ea typeface="宋体" panose="02010600030101010101" pitchFamily="2" charset="-122"/>
            </a:endParaRPr>
          </a:p>
        </p:txBody>
      </p:sp>
      <p:sp>
        <p:nvSpPr>
          <p:cNvPr id="18" name="object 59"/>
          <p:cNvSpPr txBox="1"/>
          <p:nvPr/>
        </p:nvSpPr>
        <p:spPr>
          <a:xfrm>
            <a:off x="6599238" y="1384300"/>
            <a:ext cx="2463800" cy="382588"/>
          </a:xfrm>
          <a:prstGeom prst="rect">
            <a:avLst/>
          </a:prstGeom>
          <a:noFill/>
          <a:ln w="9525">
            <a:noFill/>
          </a:ln>
        </p:spPr>
        <p:txBody>
          <a:bodyPr wrap="square" lIns="0" tIns="14605" rIns="0" bIns="0" anchor="t" anchorCtr="0">
            <a:spAutoFit/>
          </a:bodyPr>
          <a:p>
            <a:pPr marL="12700">
              <a:spcBef>
                <a:spcPts val="115"/>
              </a:spcBef>
            </a:pPr>
            <a:r>
              <a:rPr lang="zh-CN" altLang="zh-CN" sz="2400" dirty="0">
                <a:latin typeface="微软雅黑" panose="020B0503020204020204" charset="-122"/>
                <a:ea typeface="宋体" panose="02010600030101010101" pitchFamily="2" charset="-122"/>
              </a:rPr>
              <a:t>级次</a:t>
            </a:r>
            <a:r>
              <a:rPr lang="en-US" altLang="zh-CN" sz="2400" dirty="0">
                <a:latin typeface="微软雅黑" panose="020B0503020204020204" charset="-122"/>
                <a:ea typeface="宋体" panose="02010600030101010101" pitchFamily="2" charset="-122"/>
              </a:rPr>
              <a:t>: </a:t>
            </a:r>
            <a:r>
              <a:rPr lang="zh-CN" altLang="zh-CN" sz="2400" dirty="0">
                <a:solidFill>
                  <a:srgbClr val="FF0000"/>
                </a:solidFill>
                <a:latin typeface="微软雅黑" panose="020B0503020204020204" charset="-122"/>
                <a:ea typeface="宋体" panose="02010600030101010101" pitchFamily="2" charset="-122"/>
              </a:rPr>
              <a:t>内高外低</a:t>
            </a:r>
            <a:endParaRPr lang="zh-CN" altLang="zh-CN" sz="2400">
              <a:latin typeface="微软雅黑" panose="020B0503020204020204" charset="-122"/>
              <a:ea typeface="宋体" panose="02010600030101010101" pitchFamily="2" charset="-122"/>
            </a:endParaRPr>
          </a:p>
        </p:txBody>
      </p:sp>
      <p:sp>
        <p:nvSpPr>
          <p:cNvPr id="19" name="object 60"/>
          <p:cNvSpPr txBox="1"/>
          <p:nvPr/>
        </p:nvSpPr>
        <p:spPr>
          <a:xfrm>
            <a:off x="6588125" y="1916113"/>
            <a:ext cx="2324100" cy="382587"/>
          </a:xfrm>
          <a:prstGeom prst="rect">
            <a:avLst/>
          </a:prstGeom>
          <a:noFill/>
          <a:ln w="9525">
            <a:noFill/>
          </a:ln>
        </p:spPr>
        <p:txBody>
          <a:bodyPr wrap="square" lIns="0" tIns="14605" rIns="0" bIns="0" anchor="t" anchorCtr="0">
            <a:spAutoFit/>
          </a:bodyPr>
          <a:p>
            <a:pPr marL="12700">
              <a:spcBef>
                <a:spcPts val="115"/>
              </a:spcBef>
            </a:pPr>
            <a:r>
              <a:rPr lang="zh-CN" altLang="zh-CN" sz="2400" dirty="0">
                <a:latin typeface="微软雅黑" panose="020B0503020204020204" charset="-122"/>
                <a:ea typeface="宋体" panose="02010600030101010101" pitchFamily="2" charset="-122"/>
              </a:rPr>
              <a:t>分布</a:t>
            </a:r>
            <a:r>
              <a:rPr lang="en-US" altLang="zh-CN" sz="2400" dirty="0">
                <a:latin typeface="微软雅黑" panose="020B0503020204020204" charset="-122"/>
                <a:ea typeface="宋体" panose="02010600030101010101" pitchFamily="2" charset="-122"/>
              </a:rPr>
              <a:t>: </a:t>
            </a:r>
            <a:r>
              <a:rPr lang="zh-CN" altLang="zh-CN" sz="2400" dirty="0">
                <a:solidFill>
                  <a:srgbClr val="FF0000"/>
                </a:solidFill>
                <a:latin typeface="微软雅黑" panose="020B0503020204020204" charset="-122"/>
                <a:ea typeface="宋体" panose="02010600030101010101" pitchFamily="2" charset="-122"/>
              </a:rPr>
              <a:t>内疏外密</a:t>
            </a:r>
            <a:endParaRPr lang="zh-CN" altLang="zh-CN" sz="2400">
              <a:latin typeface="微软雅黑" panose="020B0503020204020204" charset="-122"/>
              <a:ea typeface="宋体" panose="02010600030101010101" pitchFamily="2" charset="-122"/>
            </a:endParaRPr>
          </a:p>
        </p:txBody>
      </p:sp>
      <p:graphicFrame>
        <p:nvGraphicFramePr>
          <p:cNvPr id="21" name="对象 22566"/>
          <p:cNvGraphicFramePr/>
          <p:nvPr/>
        </p:nvGraphicFramePr>
        <p:xfrm>
          <a:off x="5135563" y="111125"/>
          <a:ext cx="3757612" cy="866775"/>
        </p:xfrm>
        <a:graphic>
          <a:graphicData uri="http://schemas.openxmlformats.org/presentationml/2006/ole">
            <mc:AlternateContent xmlns:mc="http://schemas.openxmlformats.org/markup-compatibility/2006">
              <mc:Choice xmlns:v="urn:schemas-microsoft-com:vml" Requires="v">
                <p:oleObj spid="_x0000_s3270" name="" r:id="rId2" imgW="1714500" imgH="393700" progId="Equation.3">
                  <p:embed/>
                </p:oleObj>
              </mc:Choice>
              <mc:Fallback>
                <p:oleObj name="" r:id="rId2" imgW="1714500" imgH="393700" progId="Equation.3">
                  <p:embed/>
                  <p:pic>
                    <p:nvPicPr>
                      <p:cNvPr id="0" name="图片 3269"/>
                      <p:cNvPicPr/>
                      <p:nvPr/>
                    </p:nvPicPr>
                    <p:blipFill>
                      <a:blip r:embed="rId3"/>
                      <a:stretch>
                        <a:fillRect/>
                      </a:stretch>
                    </p:blipFill>
                    <p:spPr>
                      <a:xfrm>
                        <a:off x="5135563" y="111125"/>
                        <a:ext cx="3757612" cy="866775"/>
                      </a:xfrm>
                      <a:prstGeom prst="rect">
                        <a:avLst/>
                      </a:prstGeom>
                      <a:noFill/>
                      <a:ln w="38100">
                        <a:noFill/>
                        <a:miter/>
                      </a:ln>
                    </p:spPr>
                  </p:pic>
                </p:oleObj>
              </mc:Fallback>
            </mc:AlternateContent>
          </a:graphicData>
        </a:graphic>
      </p:graphicFrame>
      <p:sp>
        <p:nvSpPr>
          <p:cNvPr id="46135" name="object 47"/>
          <p:cNvSpPr txBox="1"/>
          <p:nvPr/>
        </p:nvSpPr>
        <p:spPr>
          <a:xfrm>
            <a:off x="247650" y="200025"/>
            <a:ext cx="3303588" cy="506413"/>
          </a:xfrm>
          <a:prstGeom prst="rect">
            <a:avLst/>
          </a:prstGeom>
          <a:noFill/>
          <a:ln w="9525">
            <a:noFill/>
          </a:ln>
        </p:spPr>
        <p:txBody>
          <a:bodyPr wrap="square" lIns="0" tIns="14605" rIns="0" bIns="0" anchor="t" anchorCtr="0">
            <a:spAutoFit/>
          </a:bodyPr>
          <a:p>
            <a:pPr marL="12700">
              <a:spcBef>
                <a:spcPts val="115"/>
              </a:spcBef>
            </a:pPr>
            <a:r>
              <a:rPr lang="en-US" altLang="zh-CN" sz="3200" dirty="0">
                <a:solidFill>
                  <a:srgbClr val="0000FF"/>
                </a:solidFill>
                <a:latin typeface="Times New Roman" panose="02020603050405020304" pitchFamily="18" charset="0"/>
                <a:ea typeface="宋体" panose="02010600030101010101" pitchFamily="2" charset="-122"/>
              </a:rPr>
              <a:t>3. </a:t>
            </a:r>
            <a:r>
              <a:rPr lang="zh-CN" altLang="zh-CN" sz="3200" dirty="0">
                <a:solidFill>
                  <a:srgbClr val="0000FF"/>
                </a:solidFill>
                <a:latin typeface="微软雅黑" panose="020B0503020204020204" charset="-122"/>
                <a:ea typeface="宋体" panose="02010600030101010101" pitchFamily="2" charset="-122"/>
              </a:rPr>
              <a:t>等倾干涉图像</a:t>
            </a:r>
            <a:endParaRPr lang="zh-CN" altLang="zh-CN" sz="3200" dirty="0">
              <a:solidFill>
                <a:srgbClr val="0000FF"/>
              </a:solidFill>
              <a:latin typeface="微软雅黑" panose="020B0503020204020204" charset="-122"/>
              <a:ea typeface="宋体" panose="02010600030101010101" pitchFamily="2" charset="-122"/>
            </a:endParaRPr>
          </a:p>
        </p:txBody>
      </p:sp>
      <p:sp>
        <p:nvSpPr>
          <p:cNvPr id="22" name="object 10"/>
          <p:cNvSpPr/>
          <p:nvPr/>
        </p:nvSpPr>
        <p:spPr>
          <a:xfrm flipH="1">
            <a:off x="4035425" y="5299075"/>
            <a:ext cx="90488" cy="1084263"/>
          </a:xfrm>
          <a:custGeom>
            <a:avLst/>
            <a:gdLst/>
            <a:ahLst/>
            <a:cxnLst/>
            <a:pathLst>
              <a:path w="1" h="3357879">
                <a:moveTo>
                  <a:pt x="0" y="0"/>
                </a:moveTo>
                <a:lnTo>
                  <a:pt x="0" y="3357499"/>
                </a:lnTo>
              </a:path>
            </a:pathLst>
          </a:custGeom>
          <a:noFill/>
          <a:ln w="9525" cap="flat" cmpd="sng">
            <a:solidFill>
              <a:srgbClr val="000000"/>
            </a:solidFill>
            <a:prstDash val="sysDashDot"/>
            <a:round/>
            <a:headEnd type="none" w="med" len="med"/>
            <a:tailEnd type="none" w="med" len="med"/>
          </a:ln>
        </p:spPr>
        <p:txBody>
          <a:bodyPr/>
          <a:p>
            <a:endParaRPr lang="zh-CN" altLang="en-US"/>
          </a:p>
        </p:txBody>
      </p:sp>
      <p:grpSp>
        <p:nvGrpSpPr>
          <p:cNvPr id="26" name="组合 25"/>
          <p:cNvGrpSpPr/>
          <p:nvPr/>
        </p:nvGrpSpPr>
        <p:grpSpPr>
          <a:xfrm>
            <a:off x="3921125" y="5113338"/>
            <a:ext cx="219075" cy="392112"/>
            <a:chOff x="13018" y="7970"/>
            <a:chExt cx="345" cy="617"/>
          </a:xfrm>
        </p:grpSpPr>
        <p:sp>
          <p:nvSpPr>
            <p:cNvPr id="46138" name="object 37"/>
            <p:cNvSpPr/>
            <p:nvPr/>
          </p:nvSpPr>
          <p:spPr>
            <a:xfrm>
              <a:off x="13018" y="8512"/>
              <a:ext cx="345" cy="0"/>
            </a:xfrm>
            <a:custGeom>
              <a:avLst/>
              <a:gdLst/>
              <a:ahLst/>
              <a:cxnLst/>
              <a:pathLst>
                <a:path w="219075" h="1">
                  <a:moveTo>
                    <a:pt x="0" y="0"/>
                  </a:moveTo>
                  <a:lnTo>
                    <a:pt x="64430" y="0"/>
                  </a:lnTo>
                  <a:lnTo>
                    <a:pt x="108727" y="0"/>
                  </a:lnTo>
                  <a:lnTo>
                    <a:pt x="153429" y="0"/>
                  </a:lnTo>
                  <a:lnTo>
                    <a:pt x="219075" y="0"/>
                  </a:lnTo>
                </a:path>
              </a:pathLst>
            </a:custGeom>
            <a:noFill/>
            <a:ln w="9525" cap="flat" cmpd="sng">
              <a:solidFill>
                <a:srgbClr val="000000"/>
              </a:solidFill>
              <a:prstDash val="solid"/>
              <a:round/>
              <a:headEnd type="none" w="med" len="med"/>
              <a:tailEnd type="none" w="med" len="med"/>
            </a:ln>
          </p:spPr>
          <p:txBody>
            <a:bodyPr/>
            <a:p>
              <a:endParaRPr lang="zh-CN" altLang="en-US"/>
            </a:p>
          </p:txBody>
        </p:sp>
        <p:sp>
          <p:nvSpPr>
            <p:cNvPr id="46139" name="object 38"/>
            <p:cNvSpPr txBox="1"/>
            <p:nvPr/>
          </p:nvSpPr>
          <p:spPr>
            <a:xfrm>
              <a:off x="13093" y="7970"/>
              <a:ext cx="175" cy="617"/>
            </a:xfrm>
            <a:prstGeom prst="rect">
              <a:avLst/>
            </a:prstGeom>
            <a:noFill/>
            <a:ln w="9525">
              <a:noFill/>
            </a:ln>
          </p:spPr>
          <p:txBody>
            <a:bodyPr wrap="square" lIns="0" tIns="13970" rIns="0" bIns="0" anchor="t" anchorCtr="0">
              <a:spAutoFit/>
            </a:bodyPr>
            <a:p>
              <a:pPr marL="12700">
                <a:spcBef>
                  <a:spcPts val="115"/>
                </a:spcBef>
              </a:pPr>
              <a:r>
                <a:rPr lang="zh-CN" altLang="zh-CN" sz="2400" i="1" dirty="0">
                  <a:solidFill>
                    <a:srgbClr val="FF00FF"/>
                  </a:solidFill>
                  <a:latin typeface="Times New Roman" panose="02020603050405020304"/>
                  <a:ea typeface="宋体" panose="02010600030101010101" pitchFamily="2" charset="-122"/>
                </a:rPr>
                <a:t>i</a:t>
              </a:r>
              <a:endParaRPr lang="zh-CN" altLang="zh-CN" sz="2400">
                <a:latin typeface="Times New Roman" panose="02020603050405020304"/>
                <a:ea typeface="宋体" panose="02010600030101010101" pitchFamily="2" charset="-122"/>
              </a:endParaRPr>
            </a:p>
          </p:txBody>
        </p:sp>
      </p:grpSp>
      <p:grpSp>
        <p:nvGrpSpPr>
          <p:cNvPr id="27" name="组合 26"/>
          <p:cNvGrpSpPr/>
          <p:nvPr/>
        </p:nvGrpSpPr>
        <p:grpSpPr>
          <a:xfrm>
            <a:off x="5854700" y="5132388"/>
            <a:ext cx="217488" cy="390525"/>
            <a:chOff x="13018" y="7970"/>
            <a:chExt cx="344" cy="616"/>
          </a:xfrm>
        </p:grpSpPr>
        <p:sp>
          <p:nvSpPr>
            <p:cNvPr id="46141" name="object 37"/>
            <p:cNvSpPr/>
            <p:nvPr/>
          </p:nvSpPr>
          <p:spPr>
            <a:xfrm>
              <a:off x="13018" y="8512"/>
              <a:ext cx="345" cy="0"/>
            </a:xfrm>
            <a:custGeom>
              <a:avLst/>
              <a:gdLst/>
              <a:ahLst/>
              <a:cxnLst/>
              <a:pathLst>
                <a:path w="219075" h="1">
                  <a:moveTo>
                    <a:pt x="0" y="0"/>
                  </a:moveTo>
                  <a:lnTo>
                    <a:pt x="64430" y="0"/>
                  </a:lnTo>
                  <a:lnTo>
                    <a:pt x="108727" y="0"/>
                  </a:lnTo>
                  <a:lnTo>
                    <a:pt x="153429" y="0"/>
                  </a:lnTo>
                  <a:lnTo>
                    <a:pt x="219075" y="0"/>
                  </a:lnTo>
                </a:path>
              </a:pathLst>
            </a:custGeom>
            <a:noFill/>
            <a:ln w="9525" cap="flat" cmpd="sng">
              <a:solidFill>
                <a:srgbClr val="000000"/>
              </a:solidFill>
              <a:prstDash val="solid"/>
              <a:round/>
              <a:headEnd type="none" w="med" len="med"/>
              <a:tailEnd type="none" w="med" len="med"/>
            </a:ln>
          </p:spPr>
          <p:txBody>
            <a:bodyPr/>
            <a:p>
              <a:endParaRPr lang="zh-CN" altLang="en-US"/>
            </a:p>
          </p:txBody>
        </p:sp>
        <p:sp>
          <p:nvSpPr>
            <p:cNvPr id="46142" name="object 38"/>
            <p:cNvSpPr txBox="1"/>
            <p:nvPr/>
          </p:nvSpPr>
          <p:spPr>
            <a:xfrm>
              <a:off x="13186" y="7970"/>
              <a:ext cx="175" cy="617"/>
            </a:xfrm>
            <a:prstGeom prst="rect">
              <a:avLst/>
            </a:prstGeom>
            <a:noFill/>
            <a:ln w="9525">
              <a:noFill/>
            </a:ln>
          </p:spPr>
          <p:txBody>
            <a:bodyPr wrap="square" lIns="0" tIns="13970" rIns="0" bIns="0" anchor="t" anchorCtr="0">
              <a:spAutoFit/>
            </a:bodyPr>
            <a:p>
              <a:pPr marL="12700">
                <a:spcBef>
                  <a:spcPts val="115"/>
                </a:spcBef>
              </a:pPr>
              <a:r>
                <a:rPr lang="zh-CN" altLang="zh-CN" sz="2400" i="1" dirty="0">
                  <a:solidFill>
                    <a:srgbClr val="FF00FF"/>
                  </a:solidFill>
                  <a:latin typeface="Times New Roman" panose="02020603050405020304"/>
                  <a:ea typeface="宋体" panose="02010600030101010101" pitchFamily="2" charset="-122"/>
                </a:rPr>
                <a:t>i</a:t>
              </a:r>
              <a:endParaRPr lang="zh-CN" altLang="zh-CN" sz="2400">
                <a:latin typeface="Times New Roman" panose="02020603050405020304"/>
                <a:ea typeface="宋体" panose="02010600030101010101" pitchFamily="2" charset="-122"/>
              </a:endParaRPr>
            </a:p>
          </p:txBody>
        </p:sp>
      </p:grpSp>
      <p:sp>
        <p:nvSpPr>
          <p:cNvPr id="30" name="object 10"/>
          <p:cNvSpPr/>
          <p:nvPr/>
        </p:nvSpPr>
        <p:spPr>
          <a:xfrm flipH="1">
            <a:off x="5981700" y="5299075"/>
            <a:ext cx="90488" cy="1084263"/>
          </a:xfrm>
          <a:custGeom>
            <a:avLst/>
            <a:gdLst/>
            <a:ahLst/>
            <a:cxnLst/>
            <a:pathLst>
              <a:path w="1" h="3357879">
                <a:moveTo>
                  <a:pt x="0" y="0"/>
                </a:moveTo>
                <a:lnTo>
                  <a:pt x="0" y="3357499"/>
                </a:lnTo>
              </a:path>
            </a:pathLst>
          </a:custGeom>
          <a:noFill/>
          <a:ln w="9525" cap="flat" cmpd="sng">
            <a:solidFill>
              <a:srgbClr val="000000"/>
            </a:solidFill>
            <a:prstDash val="sysDashDot"/>
            <a:round/>
            <a:headEnd type="none" w="med" len="med"/>
            <a:tailEnd type="none" w="med" len="med"/>
          </a:ln>
        </p:spPr>
        <p:txBody>
          <a:bodyPr/>
          <a:p>
            <a:endParaRPr lang="zh-CN" altLang="en-US"/>
          </a:p>
        </p:txBody>
      </p:sp>
      <p:sp>
        <p:nvSpPr>
          <p:cNvPr id="24" name="object 58"/>
          <p:cNvSpPr txBox="1"/>
          <p:nvPr/>
        </p:nvSpPr>
        <p:spPr>
          <a:xfrm>
            <a:off x="303213" y="881063"/>
            <a:ext cx="2505075" cy="2074862"/>
          </a:xfrm>
          <a:prstGeom prst="rect">
            <a:avLst/>
          </a:prstGeom>
          <a:noFill/>
          <a:ln w="9525">
            <a:noFill/>
          </a:ln>
        </p:spPr>
        <p:txBody>
          <a:bodyPr wrap="square" lIns="0" tIns="45720" rIns="0" bIns="0" anchor="t" anchorCtr="0">
            <a:spAutoFit/>
          </a:bodyPr>
          <a:p>
            <a:pPr marL="12700">
              <a:lnSpc>
                <a:spcPct val="110000"/>
              </a:lnSpc>
              <a:spcBef>
                <a:spcPts val="365"/>
              </a:spcBef>
            </a:pPr>
            <a:r>
              <a:rPr lang="en-US" altLang="zh-CN" sz="2400" b="0" dirty="0">
                <a:latin typeface="微软雅黑" panose="020B0503020204020204" charset="-122"/>
                <a:ea typeface="宋体" panose="02010600030101010101" pitchFamily="2" charset="-122"/>
              </a:rPr>
              <a:t>     </a:t>
            </a:r>
            <a:r>
              <a:rPr lang="zh-CN" altLang="zh-CN" sz="2400" b="0" dirty="0">
                <a:latin typeface="微软雅黑" panose="020B0503020204020204" charset="-122"/>
                <a:ea typeface="宋体" panose="02010600030101010101" pitchFamily="2" charset="-122"/>
              </a:rPr>
              <a:t>以</a:t>
            </a:r>
            <a:r>
              <a:rPr lang="zh-CN" altLang="zh-CN" sz="2400" b="0" dirty="0">
                <a:solidFill>
                  <a:srgbClr val="FF0000"/>
                </a:solidFill>
                <a:latin typeface="微软雅黑" panose="020B0503020204020204" charset="-122"/>
                <a:ea typeface="宋体" panose="02010600030101010101" pitchFamily="2" charset="-122"/>
              </a:rPr>
              <a:t>同一入射角</a:t>
            </a:r>
            <a:r>
              <a:rPr lang="zh-CN" altLang="zh-CN" sz="2400" b="0" dirty="0">
                <a:latin typeface="微软雅黑" panose="020B0503020204020204" charset="-122"/>
                <a:ea typeface="宋体" panose="02010600030101010101" pitchFamily="2" charset="-122"/>
              </a:rPr>
              <a:t>入射，被膜上、下表面反射后经透镜会聚在观察屏上形成</a:t>
            </a:r>
            <a:r>
              <a:rPr lang="zh-CN" altLang="zh-CN" sz="2400" b="0" dirty="0">
                <a:solidFill>
                  <a:srgbClr val="FF0000"/>
                </a:solidFill>
                <a:latin typeface="微软雅黑" panose="020B0503020204020204" charset="-122"/>
                <a:ea typeface="宋体" panose="02010600030101010101" pitchFamily="2" charset="-122"/>
              </a:rPr>
              <a:t>同一个圆环</a:t>
            </a:r>
            <a:r>
              <a:rPr lang="zh-CN" altLang="zh-CN" sz="2400" b="0" dirty="0">
                <a:latin typeface="微软雅黑" panose="020B0503020204020204" charset="-122"/>
                <a:ea typeface="宋体" panose="02010600030101010101" pitchFamily="2" charset="-122"/>
              </a:rPr>
              <a:t>。</a:t>
            </a:r>
            <a:endParaRPr lang="zh-CN" altLang="zh-CN" sz="2400" b="0" dirty="0">
              <a:latin typeface="微软雅黑" panose="020B0503020204020204" charset="-122"/>
              <a:ea typeface="宋体" panose="02010600030101010101" pitchFamily="2" charset="-122"/>
            </a:endParaRPr>
          </a:p>
        </p:txBody>
      </p:sp>
      <p:pic>
        <p:nvPicPr>
          <p:cNvPr id="20" name="图片 19"/>
          <p:cNvPicPr>
            <a:picLocks noChangeAspect="1"/>
          </p:cNvPicPr>
          <p:nvPr/>
        </p:nvPicPr>
        <p:blipFill>
          <a:blip r:embed="rId4"/>
          <a:stretch>
            <a:fillRect/>
          </a:stretch>
        </p:blipFill>
        <p:spPr>
          <a:xfrm>
            <a:off x="2319020" y="977900"/>
            <a:ext cx="6017260" cy="5662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3" presetClass="entr" presetSubtype="1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linds(horizontal)">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4035"/>
                                        </p:tgtEl>
                                        <p:attrNameLst>
                                          <p:attrName>style.visibility</p:attrName>
                                        </p:attrNameLst>
                                      </p:cBhvr>
                                      <p:to>
                                        <p:strVal val="visible"/>
                                      </p:to>
                                    </p:set>
                                    <p:animEffect transition="in" filter="blinds(horizontal)">
                                      <p:cBhvr>
                                        <p:cTn id="24" dur="500"/>
                                        <p:tgtEl>
                                          <p:spTgt spid="4403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4034"/>
                                        </p:tgtEl>
                                        <p:attrNameLst>
                                          <p:attrName>style.visibility</p:attrName>
                                        </p:attrNameLst>
                                      </p:cBhvr>
                                      <p:to>
                                        <p:strVal val="visible"/>
                                      </p:to>
                                    </p:set>
                                    <p:animEffect transition="in" filter="blinds(horizontal)">
                                      <p:cBhvr>
                                        <p:cTn id="34" dur="500"/>
                                        <p:tgtEl>
                                          <p:spTgt spid="4403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4068"/>
                                        </p:tgtEl>
                                        <p:attrNameLst>
                                          <p:attrName>style.visibility</p:attrName>
                                        </p:attrNameLst>
                                      </p:cBhvr>
                                      <p:to>
                                        <p:strVal val="visible"/>
                                      </p:to>
                                    </p:set>
                                    <p:animEffect transition="in" filter="blinds(horizontal)">
                                      <p:cBhvr>
                                        <p:cTn id="39" dur="500"/>
                                        <p:tgtEl>
                                          <p:spTgt spid="4406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4033"/>
                                        </p:tgtEl>
                                        <p:attrNameLst>
                                          <p:attrName>style.visibility</p:attrName>
                                        </p:attrNameLst>
                                      </p:cBhvr>
                                      <p:to>
                                        <p:strVal val="visible"/>
                                      </p:to>
                                    </p:set>
                                    <p:animEffect transition="in" filter="blinds(horizontal)">
                                      <p:cBhvr>
                                        <p:cTn id="44" dur="500"/>
                                        <p:tgtEl>
                                          <p:spTgt spid="4403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blinds(horizontal)">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linds(horizontal)">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4066"/>
                                        </p:tgtEl>
                                        <p:attrNameLst>
                                          <p:attrName>style.visibility</p:attrName>
                                        </p:attrNameLst>
                                      </p:cBhvr>
                                      <p:to>
                                        <p:strVal val="visible"/>
                                      </p:to>
                                    </p:set>
                                    <p:animEffect transition="in" filter="blinds(horizontal)">
                                      <p:cBhvr>
                                        <p:cTn id="59" dur="500"/>
                                        <p:tgtEl>
                                          <p:spTgt spid="44066"/>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blinds(horizontal)">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blinds(horizontal)">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blinds(horizontal)">
                                      <p:cBhvr>
                                        <p:cTn id="74" dur="500"/>
                                        <p:tgtEl>
                                          <p:spTgt spid="3"/>
                                        </p:tgtEl>
                                      </p:cBhvr>
                                    </p:animEffect>
                                  </p:childTnLst>
                                </p:cTn>
                              </p:par>
                            </p:childTnLst>
                          </p:cTn>
                        </p:par>
                        <p:par>
                          <p:cTn id="75" fill="hold">
                            <p:stCondLst>
                              <p:cond delay="500"/>
                            </p:stCondLst>
                            <p:childTnLst>
                              <p:par>
                                <p:cTn id="76" presetID="3" presetClass="entr" presetSubtype="10" fill="hold" nodeType="after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blinds(horizontal)">
                                      <p:cBhvr>
                                        <p:cTn id="78" dur="500"/>
                                        <p:tgtEl>
                                          <p:spTgt spid="4"/>
                                        </p:tgtEl>
                                      </p:cBhvr>
                                    </p:animEffect>
                                  </p:childTnLst>
                                </p:cTn>
                              </p:par>
                            </p:childTnLst>
                          </p:cTn>
                        </p:par>
                        <p:par>
                          <p:cTn id="79" fill="hold">
                            <p:stCondLst>
                              <p:cond delay="1000"/>
                            </p:stCondLst>
                            <p:childTnLst>
                              <p:par>
                                <p:cTn id="80" presetID="3" presetClass="entr" presetSubtype="10" fill="hold" nodeType="after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blinds(horizontal)">
                                      <p:cBhvr>
                                        <p:cTn id="82" dur="500"/>
                                        <p:tgtEl>
                                          <p:spTgt spid="5"/>
                                        </p:tgtEl>
                                      </p:cBhvr>
                                    </p:animEffect>
                                  </p:childTnLst>
                                </p:cTn>
                              </p:par>
                            </p:childTnLst>
                          </p:cTn>
                        </p:par>
                        <p:par>
                          <p:cTn id="83" fill="hold">
                            <p:stCondLst>
                              <p:cond delay="1500"/>
                            </p:stCondLst>
                            <p:childTnLst>
                              <p:par>
                                <p:cTn id="84" presetID="3" presetClass="entr" presetSubtype="10"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blinds(horizontal)">
                                      <p:cBhvr>
                                        <p:cTn id="86" dur="500"/>
                                        <p:tgtEl>
                                          <p:spTgt spid="6"/>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blinds(horizontal)">
                                      <p:cBhvr>
                                        <p:cTn id="91" dur="500"/>
                                        <p:tgtEl>
                                          <p:spTgt spid="10"/>
                                        </p:tgtEl>
                                      </p:cBhvr>
                                    </p:animEffect>
                                  </p:childTnLst>
                                </p:cTn>
                              </p:par>
                            </p:childTnLst>
                          </p:cTn>
                        </p:par>
                        <p:par>
                          <p:cTn id="92" fill="hold">
                            <p:stCondLst>
                              <p:cond delay="500"/>
                            </p:stCondLst>
                            <p:childTnLst>
                              <p:par>
                                <p:cTn id="93" presetID="3" presetClass="entr" presetSubtype="10" fill="hold" nodeType="after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blinds(horizontal)">
                                      <p:cBhvr>
                                        <p:cTn id="95" dur="500"/>
                                        <p:tgtEl>
                                          <p:spTgt spid="7"/>
                                        </p:tgtEl>
                                      </p:cBhvr>
                                    </p:animEffect>
                                  </p:childTnLst>
                                </p:cTn>
                              </p:par>
                            </p:childTnLst>
                          </p:cTn>
                        </p:par>
                        <p:par>
                          <p:cTn id="96" fill="hold">
                            <p:stCondLst>
                              <p:cond delay="1000"/>
                            </p:stCondLst>
                            <p:childTnLst>
                              <p:par>
                                <p:cTn id="97" presetID="3" presetClass="entr" presetSubtype="10" fill="hold" nodeType="after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blinds(horizontal)">
                                      <p:cBhvr>
                                        <p:cTn id="99" dur="500"/>
                                        <p:tgtEl>
                                          <p:spTgt spid="8"/>
                                        </p:tgtEl>
                                      </p:cBhvr>
                                    </p:animEffect>
                                  </p:childTnLst>
                                </p:cTn>
                              </p:par>
                            </p:childTnLst>
                          </p:cTn>
                        </p:par>
                        <p:par>
                          <p:cTn id="100" fill="hold">
                            <p:stCondLst>
                              <p:cond delay="1500"/>
                            </p:stCondLst>
                            <p:childTnLst>
                              <p:par>
                                <p:cTn id="101" presetID="3" presetClass="entr" presetSubtype="10" fill="hold" nodeType="after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blinds(horizontal)">
                                      <p:cBhvr>
                                        <p:cTn id="103" dur="500"/>
                                        <p:tgtEl>
                                          <p:spTgt spid="9"/>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blinds(horizontal)">
                                      <p:cBhvr>
                                        <p:cTn id="108" dur="5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nodeType="click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blinds(horizontal)">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blinds(horizontal)">
                                      <p:cBhvr>
                                        <p:cTn id="118" dur="500"/>
                                        <p:tgtEl>
                                          <p:spTgt spid="30"/>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blinds(horizontal)">
                                      <p:cBhvr>
                                        <p:cTn id="123" dur="500"/>
                                        <p:tgtEl>
                                          <p:spTgt spid="27"/>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4037"/>
                                        </p:tgtEl>
                                        <p:attrNameLst>
                                          <p:attrName>style.visibility</p:attrName>
                                        </p:attrNameLst>
                                      </p:cBhvr>
                                      <p:to>
                                        <p:strVal val="visible"/>
                                      </p:to>
                                    </p:set>
                                    <p:animEffect transition="in" filter="blinds(horizontal)">
                                      <p:cBhvr>
                                        <p:cTn id="128" dur="500"/>
                                        <p:tgtEl>
                                          <p:spTgt spid="44037"/>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2"/>
                                        </p:tgtEl>
                                        <p:attrNameLst>
                                          <p:attrName>style.visibility</p:attrName>
                                        </p:attrNameLst>
                                      </p:cBhvr>
                                      <p:to>
                                        <p:strVal val="visible"/>
                                      </p:to>
                                    </p:set>
                                    <p:animEffect transition="in" filter="blinds(horizontal)">
                                      <p:cBhvr>
                                        <p:cTn id="133" dur="500"/>
                                        <p:tgtEl>
                                          <p:spTgt spid="2"/>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11"/>
                                        </p:tgtEl>
                                        <p:attrNameLst>
                                          <p:attrName>style.visibility</p:attrName>
                                        </p:attrNameLst>
                                      </p:cBhvr>
                                      <p:to>
                                        <p:strVal val="visible"/>
                                      </p:to>
                                    </p:set>
                                    <p:animEffect transition="in" filter="blinds(horizontal)">
                                      <p:cBhvr>
                                        <p:cTn id="138" dur="500"/>
                                        <p:tgtEl>
                                          <p:spTgt spid="11"/>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12"/>
                                        </p:tgtEl>
                                        <p:attrNameLst>
                                          <p:attrName>style.visibility</p:attrName>
                                        </p:attrNameLst>
                                      </p:cBhvr>
                                      <p:to>
                                        <p:strVal val="visible"/>
                                      </p:to>
                                    </p:set>
                                    <p:animEffect transition="in" filter="blinds(horizontal)">
                                      <p:cBhvr>
                                        <p:cTn id="141" dur="500"/>
                                        <p:tgtEl>
                                          <p:spTgt spid="12"/>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21"/>
                                        </p:tgtEl>
                                        <p:attrNameLst>
                                          <p:attrName>style.visibility</p:attrName>
                                        </p:attrNameLst>
                                      </p:cBhvr>
                                      <p:to>
                                        <p:strVal val="visible"/>
                                      </p:to>
                                    </p:set>
                                    <p:animEffect transition="in" filter="wipe(left)">
                                      <p:cBhvr>
                                        <p:cTn id="146" dur="500"/>
                                        <p:tgtEl>
                                          <p:spTgt spid="21"/>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blinds(horizontal)">
                                      <p:cBhvr>
                                        <p:cTn id="151" dur="500"/>
                                        <p:tgtEl>
                                          <p:spTgt spid="18"/>
                                        </p:tgtEl>
                                      </p:cBhvr>
                                    </p:animEffect>
                                  </p:childTnLst>
                                </p:cTn>
                              </p:par>
                            </p:childTnLst>
                          </p:cTn>
                        </p:par>
                      </p:childTnLst>
                    </p:cTn>
                  </p:par>
                  <p:par>
                    <p:cTn id="152" fill="hold">
                      <p:stCondLst>
                        <p:cond delay="indefinite"/>
                      </p:stCondLst>
                      <p:childTnLst>
                        <p:par>
                          <p:cTn id="153" fill="hold">
                            <p:stCondLst>
                              <p:cond delay="0"/>
                            </p:stCondLst>
                            <p:childTnLst>
                              <p:par>
                                <p:cTn id="154" presetID="3" presetClass="entr" presetSubtype="10" fill="hold" grpId="0" nodeType="clickEffect">
                                  <p:stCondLst>
                                    <p:cond delay="0"/>
                                  </p:stCondLst>
                                  <p:childTnLst>
                                    <p:set>
                                      <p:cBhvr>
                                        <p:cTn id="155" dur="1" fill="hold">
                                          <p:stCondLst>
                                            <p:cond delay="0"/>
                                          </p:stCondLst>
                                        </p:cTn>
                                        <p:tgtEl>
                                          <p:spTgt spid="19"/>
                                        </p:tgtEl>
                                        <p:attrNameLst>
                                          <p:attrName>style.visibility</p:attrName>
                                        </p:attrNameLst>
                                      </p:cBhvr>
                                      <p:to>
                                        <p:strVal val="visible"/>
                                      </p:to>
                                    </p:set>
                                    <p:animEffect transition="in" filter="blinds(horizontal)">
                                      <p:cBhvr>
                                        <p:cTn id="1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ldLvl="0" animBg="1"/>
      <p:bldP spid="17" grpId="0"/>
      <p:bldP spid="44066" grpId="0" bldLvl="0" animBg="1"/>
      <p:bldP spid="16" grpId="0"/>
      <p:bldP spid="44034" grpId="0" bldLvl="0" animBg="1"/>
      <p:bldP spid="44033" grpId="0" bldLvl="0" animBg="1"/>
      <p:bldP spid="45" grpId="0"/>
      <p:bldP spid="10" grpId="0" bldLvl="0" animBg="1"/>
      <p:bldP spid="44037" grpId="0" bldLvl="0" animBg="1"/>
      <p:bldP spid="2" grpId="0" bldLvl="0" animBg="1"/>
      <p:bldP spid="11" grpId="0" bldLvl="0" animBg="1"/>
      <p:bldP spid="12" grpId="0"/>
      <p:bldP spid="44068" grpId="0"/>
      <p:bldP spid="15" grpId="0" bldLvl="0" animBg="1"/>
      <p:bldP spid="18" grpId="0"/>
      <p:bldP spid="19" grpId="0"/>
      <p:bldP spid="22" grpId="0" bldLvl="0" animBg="1"/>
      <p:bldP spid="30" grpId="0" bldLvl="0" animBg="1"/>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29721"/>
          <p:cNvSpPr txBox="1"/>
          <p:nvPr/>
        </p:nvSpPr>
        <p:spPr>
          <a:xfrm>
            <a:off x="107950" y="115888"/>
            <a:ext cx="6919913" cy="523875"/>
          </a:xfrm>
          <a:prstGeom prst="rect">
            <a:avLst/>
          </a:prstGeom>
          <a:noFill/>
          <a:ln w="19050">
            <a:noFill/>
          </a:ln>
        </p:spPr>
        <p:txBody>
          <a:bodyPr wrap="square" lIns="90000" tIns="46800" rIns="90000" bIns="46800" anchor="t" anchorCtr="0">
            <a:spAutoFit/>
          </a:bodyPr>
          <a:p>
            <a:pPr eaLnBrk="0" hangingPunct="0"/>
            <a:r>
              <a:rPr lang="en-US" altLang="zh-CN">
                <a:solidFill>
                  <a:srgbClr val="0000FF"/>
                </a:solidFill>
                <a:latin typeface="宋体" panose="02010600030101010101" pitchFamily="2" charset="-122"/>
                <a:ea typeface="宋体" panose="02010600030101010101" pitchFamily="2" charset="-122"/>
              </a:rPr>
              <a:t>4.</a:t>
            </a:r>
            <a:r>
              <a:rPr lang="zh-CN" altLang="en-US">
                <a:solidFill>
                  <a:srgbClr val="0000FF"/>
                </a:solidFill>
                <a:latin typeface="宋体" panose="02010600030101010101" pitchFamily="2" charset="-122"/>
                <a:ea typeface="宋体" panose="02010600030101010101" pitchFamily="2" charset="-122"/>
              </a:rPr>
              <a:t>等倾干涉</a:t>
            </a:r>
            <a:r>
              <a:rPr lang="zh-CN" altLang="en-US" dirty="0">
                <a:solidFill>
                  <a:srgbClr val="0000FF"/>
                </a:solidFill>
                <a:latin typeface="宋体" panose="02010600030101010101" pitchFamily="2" charset="-122"/>
                <a:ea typeface="宋体" panose="02010600030101010101" pitchFamily="2" charset="-122"/>
              </a:rPr>
              <a:t>应用：增透膜与增反膜</a:t>
            </a:r>
            <a:endParaRPr lang="zh-CN" altLang="en-US" dirty="0">
              <a:solidFill>
                <a:srgbClr val="0000FF"/>
              </a:solidFill>
              <a:latin typeface="宋体" panose="02010600030101010101" pitchFamily="2" charset="-122"/>
              <a:ea typeface="宋体" panose="02010600030101010101" pitchFamily="2" charset="-122"/>
            </a:endParaRPr>
          </a:p>
        </p:txBody>
      </p:sp>
      <p:pic>
        <p:nvPicPr>
          <p:cNvPr id="48130" name="图片 1"/>
          <p:cNvPicPr>
            <a:picLocks noChangeAspect="1"/>
          </p:cNvPicPr>
          <p:nvPr/>
        </p:nvPicPr>
        <p:blipFill>
          <a:blip r:embed="rId1"/>
          <a:stretch>
            <a:fillRect/>
          </a:stretch>
        </p:blipFill>
        <p:spPr>
          <a:xfrm>
            <a:off x="180975" y="568325"/>
            <a:ext cx="8936038" cy="3255963"/>
          </a:xfrm>
          <a:prstGeom prst="rect">
            <a:avLst/>
          </a:prstGeom>
          <a:noFill/>
          <a:ln w="9525">
            <a:noFill/>
          </a:ln>
        </p:spPr>
      </p:pic>
      <p:pic>
        <p:nvPicPr>
          <p:cNvPr id="48131" name="图片 3"/>
          <p:cNvPicPr>
            <a:picLocks noChangeAspect="1"/>
          </p:cNvPicPr>
          <p:nvPr/>
        </p:nvPicPr>
        <p:blipFill>
          <a:blip r:embed="rId2"/>
          <a:stretch>
            <a:fillRect/>
          </a:stretch>
        </p:blipFill>
        <p:spPr>
          <a:xfrm>
            <a:off x="5270500" y="4111625"/>
            <a:ext cx="3844925" cy="2574925"/>
          </a:xfrm>
          <a:prstGeom prst="rect">
            <a:avLst/>
          </a:prstGeom>
          <a:noFill/>
          <a:ln w="9525">
            <a:noFill/>
          </a:ln>
        </p:spPr>
      </p:pic>
      <p:pic>
        <p:nvPicPr>
          <p:cNvPr id="48133" name="图片 4"/>
          <p:cNvPicPr>
            <a:picLocks noChangeAspect="1"/>
          </p:cNvPicPr>
          <p:nvPr/>
        </p:nvPicPr>
        <p:blipFill>
          <a:blip r:embed="rId3"/>
          <a:stretch>
            <a:fillRect/>
          </a:stretch>
        </p:blipFill>
        <p:spPr>
          <a:xfrm>
            <a:off x="44450" y="4111625"/>
            <a:ext cx="2717800" cy="2592388"/>
          </a:xfrm>
          <a:prstGeom prst="rect">
            <a:avLst/>
          </a:prstGeom>
          <a:noFill/>
          <a:ln w="9525">
            <a:noFill/>
          </a:ln>
        </p:spPr>
      </p:pic>
      <p:pic>
        <p:nvPicPr>
          <p:cNvPr id="2" name="图片 1"/>
          <p:cNvPicPr>
            <a:picLocks noChangeAspect="1"/>
          </p:cNvPicPr>
          <p:nvPr/>
        </p:nvPicPr>
        <p:blipFill>
          <a:blip r:embed="rId4"/>
          <a:srcRect l="14133" t="19106" r="33032" b="12308"/>
          <a:stretch>
            <a:fillRect/>
          </a:stretch>
        </p:blipFill>
        <p:spPr>
          <a:xfrm>
            <a:off x="2762250" y="4111625"/>
            <a:ext cx="2416175" cy="25749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linds(horizontal)">
                                      <p:cBhvr>
                                        <p:cTn id="7" dur="500"/>
                                        <p:tgtEl>
                                          <p:spTgt spid="481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133"/>
                                        </p:tgtEl>
                                        <p:attrNameLst>
                                          <p:attrName>style.visibility</p:attrName>
                                        </p:attrNameLst>
                                      </p:cBhvr>
                                      <p:to>
                                        <p:strVal val="visible"/>
                                      </p:to>
                                    </p:set>
                                    <p:animEffect transition="in" filter="blinds(horizontal)">
                                      <p:cBhvr>
                                        <p:cTn id="12" dur="500"/>
                                        <p:tgtEl>
                                          <p:spTgt spid="481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131"/>
                                        </p:tgtEl>
                                        <p:attrNameLst>
                                          <p:attrName>style.visibility</p:attrName>
                                        </p:attrNameLst>
                                      </p:cBhvr>
                                      <p:to>
                                        <p:strVal val="visible"/>
                                      </p:to>
                                    </p:set>
                                    <p:animEffect transition="in" filter="blinds(horizontal)">
                                      <p:cBhvr>
                                        <p:cTn id="22"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86017"/>
          <p:cNvSpPr>
            <a:spLocks noGrp="1"/>
          </p:cNvSpPr>
          <p:nvPr>
            <p:ph type="title" idx="4294967295"/>
          </p:nvPr>
        </p:nvSpPr>
        <p:spPr>
          <a:xfrm>
            <a:off x="2538413" y="42863"/>
            <a:ext cx="6534150" cy="614362"/>
          </a:xfrm>
          <a:prstGeom prst="rect">
            <a:avLst/>
          </a:prstGeom>
          <a:noFill/>
          <a:ln w="9525">
            <a:noFill/>
          </a:ln>
        </p:spPr>
        <p:txBody>
          <a:bodyPr anchor="ctr" anchorCtr="0"/>
          <a:p>
            <a:r>
              <a:rPr lang="zh-CN" altLang="en-US" dirty="0">
                <a:solidFill>
                  <a:schemeClr val="bg1"/>
                </a:solidFill>
              </a:rPr>
              <a:t>非平行膜等厚干涉</a:t>
            </a:r>
            <a:endParaRPr lang="zh-CN" altLang="en-US" dirty="0">
              <a:solidFill>
                <a:schemeClr val="bg1"/>
              </a:solidFill>
            </a:endParaRPr>
          </a:p>
        </p:txBody>
      </p:sp>
      <p:grpSp>
        <p:nvGrpSpPr>
          <p:cNvPr id="86021" name="组合 86020"/>
          <p:cNvGrpSpPr/>
          <p:nvPr/>
        </p:nvGrpSpPr>
        <p:grpSpPr>
          <a:xfrm>
            <a:off x="552450" y="912813"/>
            <a:ext cx="2197100" cy="3838575"/>
            <a:chOff x="476" y="857"/>
            <a:chExt cx="1384" cy="2943"/>
          </a:xfrm>
        </p:grpSpPr>
        <p:grpSp>
          <p:nvGrpSpPr>
            <p:cNvPr id="48131" name="组合 86021"/>
            <p:cNvGrpSpPr/>
            <p:nvPr/>
          </p:nvGrpSpPr>
          <p:grpSpPr>
            <a:xfrm>
              <a:off x="476" y="857"/>
              <a:ext cx="1384" cy="2352"/>
              <a:chOff x="476" y="857"/>
              <a:chExt cx="1384" cy="2352"/>
            </a:xfrm>
          </p:grpSpPr>
          <p:sp>
            <p:nvSpPr>
              <p:cNvPr id="48132" name="椭圆 86022"/>
              <p:cNvSpPr/>
              <p:nvPr/>
            </p:nvSpPr>
            <p:spPr>
              <a:xfrm>
                <a:off x="860" y="2040"/>
                <a:ext cx="616" cy="160"/>
              </a:xfrm>
              <a:prstGeom prst="ellipse">
                <a:avLst/>
              </a:prstGeom>
              <a:solidFill>
                <a:srgbClr val="E9E400"/>
              </a:soli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33" name="椭圆 86023"/>
              <p:cNvSpPr/>
              <p:nvPr/>
            </p:nvSpPr>
            <p:spPr>
              <a:xfrm flipV="1">
                <a:off x="792" y="2065"/>
                <a:ext cx="760" cy="59"/>
              </a:xfrm>
              <a:prstGeom prst="ellipse">
                <a:avLst/>
              </a:prstGeom>
              <a:gradFill rotWithShape="0">
                <a:gsLst>
                  <a:gs pos="0">
                    <a:srgbClr val="E9E400"/>
                  </a:gs>
                  <a:gs pos="100000">
                    <a:srgbClr val="CAC600"/>
                  </a:gs>
                </a:gsLst>
                <a:path path="rect">
                  <a:fillToRect r="100000" b="100000"/>
                </a:path>
                <a:tileRect/>
              </a:gradFill>
              <a:ln w="28575" cap="flat" cmpd="sng">
                <a:solidFill>
                  <a:srgbClr val="85880A"/>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34" name="椭圆 86024"/>
              <p:cNvSpPr/>
              <p:nvPr/>
            </p:nvSpPr>
            <p:spPr>
              <a:xfrm>
                <a:off x="752" y="2024"/>
                <a:ext cx="832" cy="76"/>
              </a:xfrm>
              <a:prstGeom prst="ellipse">
                <a:avLst/>
              </a:prstGeom>
              <a:solidFill>
                <a:srgbClr val="E9E400"/>
              </a:soli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35" name="椭圆 86025"/>
              <p:cNvSpPr/>
              <p:nvPr/>
            </p:nvSpPr>
            <p:spPr>
              <a:xfrm>
                <a:off x="724" y="1984"/>
                <a:ext cx="904" cy="112"/>
              </a:xfrm>
              <a:prstGeom prst="ellipse">
                <a:avLst/>
              </a:prstGeom>
              <a:gradFill rotWithShape="0">
                <a:gsLst>
                  <a:gs pos="0">
                    <a:srgbClr val="E9E400"/>
                  </a:gs>
                  <a:gs pos="100000">
                    <a:srgbClr val="6C6A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36" name="椭圆 86026"/>
              <p:cNvSpPr/>
              <p:nvPr/>
            </p:nvSpPr>
            <p:spPr>
              <a:xfrm>
                <a:off x="692" y="1980"/>
                <a:ext cx="956" cy="96"/>
              </a:xfrm>
              <a:prstGeom prst="ellipse">
                <a:avLst/>
              </a:prstGeom>
              <a:gradFill rotWithShape="0">
                <a:gsLst>
                  <a:gs pos="0">
                    <a:srgbClr val="E9E400"/>
                  </a:gs>
                  <a:gs pos="100000">
                    <a:srgbClr val="CAC6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37" name="椭圆 86027"/>
              <p:cNvSpPr/>
              <p:nvPr/>
            </p:nvSpPr>
            <p:spPr>
              <a:xfrm>
                <a:off x="704" y="1964"/>
                <a:ext cx="940" cy="100"/>
              </a:xfrm>
              <a:prstGeom prst="ellipse">
                <a:avLst/>
              </a:prstGeom>
              <a:gradFill rotWithShape="0">
                <a:gsLst>
                  <a:gs pos="0">
                    <a:srgbClr val="E9E400"/>
                  </a:gs>
                  <a:gs pos="100000">
                    <a:srgbClr val="6C6A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38" name="椭圆 86028"/>
              <p:cNvSpPr/>
              <p:nvPr/>
            </p:nvSpPr>
            <p:spPr>
              <a:xfrm>
                <a:off x="676" y="1940"/>
                <a:ext cx="968" cy="104"/>
              </a:xfrm>
              <a:prstGeom prst="ellipse">
                <a:avLst/>
              </a:prstGeom>
              <a:gradFill rotWithShape="0">
                <a:gsLst>
                  <a:gs pos="0">
                    <a:srgbClr val="E9E400"/>
                  </a:gs>
                  <a:gs pos="100000">
                    <a:srgbClr val="CAC6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39" name="椭圆 86029"/>
              <p:cNvSpPr/>
              <p:nvPr/>
            </p:nvSpPr>
            <p:spPr>
              <a:xfrm>
                <a:off x="644" y="1912"/>
                <a:ext cx="1048" cy="116"/>
              </a:xfrm>
              <a:prstGeom prst="ellipse">
                <a:avLst/>
              </a:prstGeom>
              <a:gradFill rotWithShape="0">
                <a:gsLst>
                  <a:gs pos="0">
                    <a:srgbClr val="E9E400"/>
                  </a:gs>
                  <a:gs pos="100000">
                    <a:srgbClr val="6D6A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0" name="椭圆 86030"/>
              <p:cNvSpPr/>
              <p:nvPr/>
            </p:nvSpPr>
            <p:spPr>
              <a:xfrm>
                <a:off x="632" y="1892"/>
                <a:ext cx="1072" cy="116"/>
              </a:xfrm>
              <a:prstGeom prst="ellipse">
                <a:avLst/>
              </a:prstGeom>
              <a:gradFill rotWithShape="0">
                <a:gsLst>
                  <a:gs pos="0">
                    <a:srgbClr val="E9E400"/>
                  </a:gs>
                  <a:gs pos="100000">
                    <a:srgbClr val="E1DC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1" name="椭圆 86031"/>
              <p:cNvSpPr/>
              <p:nvPr/>
            </p:nvSpPr>
            <p:spPr>
              <a:xfrm>
                <a:off x="628" y="1896"/>
                <a:ext cx="1088" cy="96"/>
              </a:xfrm>
              <a:prstGeom prst="ellipse">
                <a:avLst/>
              </a:prstGeom>
              <a:gradFill rotWithShape="0">
                <a:gsLst>
                  <a:gs pos="0">
                    <a:srgbClr val="E9E400"/>
                  </a:gs>
                  <a:gs pos="100000">
                    <a:srgbClr val="4E4C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2" name="椭圆 86032"/>
              <p:cNvSpPr/>
              <p:nvPr/>
            </p:nvSpPr>
            <p:spPr>
              <a:xfrm>
                <a:off x="592" y="1828"/>
                <a:ext cx="1156" cy="144"/>
              </a:xfrm>
              <a:prstGeom prst="ellipse">
                <a:avLst/>
              </a:prstGeom>
              <a:gradFill rotWithShape="0">
                <a:gsLst>
                  <a:gs pos="0">
                    <a:srgbClr val="E9E400"/>
                  </a:gs>
                  <a:gs pos="100000">
                    <a:srgbClr val="E9E4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3" name="椭圆 86033"/>
              <p:cNvSpPr/>
              <p:nvPr/>
            </p:nvSpPr>
            <p:spPr>
              <a:xfrm>
                <a:off x="568" y="1788"/>
                <a:ext cx="1204" cy="168"/>
              </a:xfrm>
              <a:prstGeom prst="ellipse">
                <a:avLst/>
              </a:prstGeom>
              <a:gradFill rotWithShape="0">
                <a:gsLst>
                  <a:gs pos="0">
                    <a:srgbClr val="E9E400"/>
                  </a:gs>
                  <a:gs pos="100000">
                    <a:srgbClr val="4E4C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4" name="椭圆 86034"/>
              <p:cNvSpPr/>
              <p:nvPr/>
            </p:nvSpPr>
            <p:spPr>
              <a:xfrm>
                <a:off x="564" y="1740"/>
                <a:ext cx="1216" cy="196"/>
              </a:xfrm>
              <a:prstGeom prst="ellipse">
                <a:avLst/>
              </a:prstGeom>
              <a:gradFill rotWithShape="0">
                <a:gsLst>
                  <a:gs pos="0">
                    <a:srgbClr val="E9E400"/>
                  </a:gs>
                  <a:gs pos="100000">
                    <a:srgbClr val="CAC6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5" name="椭圆 86035"/>
              <p:cNvSpPr/>
              <p:nvPr/>
            </p:nvSpPr>
            <p:spPr>
              <a:xfrm>
                <a:off x="544" y="1684"/>
                <a:ext cx="1260" cy="236"/>
              </a:xfrm>
              <a:prstGeom prst="ellipse">
                <a:avLst/>
              </a:prstGeom>
              <a:gradFill rotWithShape="0">
                <a:gsLst>
                  <a:gs pos="0">
                    <a:srgbClr val="E9E400"/>
                  </a:gs>
                  <a:gs pos="100000">
                    <a:srgbClr val="5D5B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6" name="椭圆 86036"/>
              <p:cNvSpPr/>
              <p:nvPr/>
            </p:nvSpPr>
            <p:spPr>
              <a:xfrm>
                <a:off x="504" y="1616"/>
                <a:ext cx="1328" cy="276"/>
              </a:xfrm>
              <a:prstGeom prst="ellipse">
                <a:avLst/>
              </a:prstGeom>
              <a:gradFill rotWithShape="0">
                <a:gsLst>
                  <a:gs pos="0">
                    <a:srgbClr val="E9E400"/>
                  </a:gs>
                  <a:gs pos="100000">
                    <a:srgbClr val="D1CD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7" name="椭圆 86037"/>
              <p:cNvSpPr/>
              <p:nvPr/>
            </p:nvSpPr>
            <p:spPr>
              <a:xfrm>
                <a:off x="516" y="1620"/>
                <a:ext cx="1308" cy="252"/>
              </a:xfrm>
              <a:prstGeom prst="ellipse">
                <a:avLst/>
              </a:prstGeom>
              <a:gradFill rotWithShape="0">
                <a:gsLst>
                  <a:gs pos="0">
                    <a:srgbClr val="E9E400"/>
                  </a:gs>
                  <a:gs pos="100000">
                    <a:srgbClr val="5D5B00"/>
                  </a:gs>
                </a:gsLst>
                <a:path path="rect">
                  <a:fillToRect r="100000" b="100000"/>
                </a:path>
                <a:tileRect/>
              </a:gradFill>
              <a:ln w="9525" cap="flat" cmpd="sng">
                <a:solidFill>
                  <a:srgbClr val="E5E0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8" name="椭圆 86038"/>
              <p:cNvSpPr/>
              <p:nvPr/>
            </p:nvSpPr>
            <p:spPr>
              <a:xfrm>
                <a:off x="492" y="1476"/>
                <a:ext cx="1368" cy="352"/>
              </a:xfrm>
              <a:prstGeom prst="ellipse">
                <a:avLst/>
              </a:prstGeom>
              <a:gradFill rotWithShape="0">
                <a:gsLst>
                  <a:gs pos="0">
                    <a:srgbClr val="E9E400"/>
                  </a:gs>
                  <a:gs pos="100000">
                    <a:srgbClr val="BAB600"/>
                  </a:gs>
                </a:gsLst>
                <a:path path="rect">
                  <a:fillToRect r="100000" b="100000"/>
                </a:path>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49" name="椭圆 86039"/>
              <p:cNvSpPr/>
              <p:nvPr/>
            </p:nvSpPr>
            <p:spPr>
              <a:xfrm>
                <a:off x="484" y="1384"/>
                <a:ext cx="1368" cy="400"/>
              </a:xfrm>
              <a:prstGeom prst="ellipse">
                <a:avLst/>
              </a:prstGeom>
              <a:gradFill rotWithShape="0">
                <a:gsLst>
                  <a:gs pos="0">
                    <a:srgbClr val="E9E400"/>
                  </a:gs>
                  <a:gs pos="100000">
                    <a:srgbClr val="656200"/>
                  </a:gs>
                </a:gsLst>
                <a:path path="rect">
                  <a:fillToRect r="100000" b="100000"/>
                </a:path>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50" name="椭圆 86040"/>
              <p:cNvSpPr/>
              <p:nvPr/>
            </p:nvSpPr>
            <p:spPr>
              <a:xfrm>
                <a:off x="476" y="1312"/>
                <a:ext cx="1372" cy="424"/>
              </a:xfrm>
              <a:prstGeom prst="ellipse">
                <a:avLst/>
              </a:prstGeom>
              <a:gradFill rotWithShape="0">
                <a:gsLst>
                  <a:gs pos="0">
                    <a:srgbClr val="E9E400"/>
                  </a:gs>
                  <a:gs pos="100000">
                    <a:srgbClr val="D1CD00"/>
                  </a:gs>
                </a:gsLst>
                <a:path path="rect">
                  <a:fillToRect r="100000" b="100000"/>
                </a:path>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51" name="椭圆 86041"/>
              <p:cNvSpPr/>
              <p:nvPr/>
            </p:nvSpPr>
            <p:spPr>
              <a:xfrm>
                <a:off x="496" y="1224"/>
                <a:ext cx="1348" cy="460"/>
              </a:xfrm>
              <a:prstGeom prst="ellipse">
                <a:avLst/>
              </a:prstGeom>
              <a:gradFill rotWithShape="0">
                <a:gsLst>
                  <a:gs pos="0">
                    <a:srgbClr val="E9E400"/>
                  </a:gs>
                  <a:gs pos="100000">
                    <a:srgbClr val="6C6A00"/>
                  </a:gs>
                </a:gsLst>
                <a:path path="rect">
                  <a:fillToRect r="100000" b="100000"/>
                </a:path>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52" name="椭圆 86042"/>
              <p:cNvSpPr/>
              <p:nvPr/>
            </p:nvSpPr>
            <p:spPr>
              <a:xfrm>
                <a:off x="504" y="1224"/>
                <a:ext cx="1332" cy="384"/>
              </a:xfrm>
              <a:prstGeom prst="ellipse">
                <a:avLst/>
              </a:prstGeom>
              <a:gradFill rotWithShape="0">
                <a:gsLst>
                  <a:gs pos="0">
                    <a:srgbClr val="E5E000"/>
                  </a:gs>
                  <a:gs pos="100000">
                    <a:srgbClr val="C6C200"/>
                  </a:gs>
                </a:gsLst>
                <a:path path="rect">
                  <a:fillToRect r="100000" b="100000"/>
                </a:path>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53" name="直接连接符 86043"/>
              <p:cNvSpPr/>
              <p:nvPr/>
            </p:nvSpPr>
            <p:spPr>
              <a:xfrm>
                <a:off x="1153" y="2213"/>
                <a:ext cx="0" cy="870"/>
              </a:xfrm>
              <a:prstGeom prst="line">
                <a:avLst/>
              </a:prstGeom>
              <a:ln w="76200" cap="flat" cmpd="sng">
                <a:solidFill>
                  <a:schemeClr val="tx1"/>
                </a:solidFill>
                <a:prstDash val="solid"/>
                <a:round/>
                <a:headEnd type="none" w="med" len="med"/>
                <a:tailEnd type="none" w="med" len="med"/>
              </a:ln>
            </p:spPr>
          </p:sp>
          <p:grpSp>
            <p:nvGrpSpPr>
              <p:cNvPr id="48154" name="组合 86044"/>
              <p:cNvGrpSpPr/>
              <p:nvPr/>
            </p:nvGrpSpPr>
            <p:grpSpPr>
              <a:xfrm>
                <a:off x="904" y="2140"/>
                <a:ext cx="488" cy="48"/>
                <a:chOff x="484" y="1604"/>
                <a:chExt cx="1368" cy="352"/>
              </a:xfrm>
            </p:grpSpPr>
            <p:sp>
              <p:nvSpPr>
                <p:cNvPr id="48155" name="新月形 86045"/>
                <p:cNvSpPr/>
                <p:nvPr/>
              </p:nvSpPr>
              <p:spPr>
                <a:xfrm rot="-5400000">
                  <a:off x="1016" y="1124"/>
                  <a:ext cx="300" cy="1364"/>
                </a:xfrm>
                <a:prstGeom prst="moon">
                  <a:avLst>
                    <a:gd name="adj" fmla="val 21917"/>
                  </a:avLst>
                </a:prstGeom>
                <a:solidFill>
                  <a:srgbClr val="E9E400"/>
                </a:solidFill>
                <a:ln w="9525" cap="flat" cmpd="sng">
                  <a:solidFill>
                    <a:srgbClr val="E5E0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56" name="新月形 86046"/>
                <p:cNvSpPr/>
                <p:nvPr/>
              </p:nvSpPr>
              <p:spPr>
                <a:xfrm rot="-5400000">
                  <a:off x="1024" y="1068"/>
                  <a:ext cx="292" cy="1364"/>
                </a:xfrm>
                <a:prstGeom prst="moon">
                  <a:avLst>
                    <a:gd name="adj" fmla="val 21917"/>
                  </a:avLst>
                </a:prstGeom>
                <a:solidFill>
                  <a:srgbClr val="E9E400"/>
                </a:solidFill>
                <a:ln w="9525" cap="flat" cmpd="sng">
                  <a:solidFill>
                    <a:srgbClr val="E5E0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grpSp>
          <p:sp>
            <p:nvSpPr>
              <p:cNvPr id="48157" name="椭圆 86047"/>
              <p:cNvSpPr/>
              <p:nvPr/>
            </p:nvSpPr>
            <p:spPr>
              <a:xfrm>
                <a:off x="508" y="1188"/>
                <a:ext cx="1324" cy="352"/>
              </a:xfrm>
              <a:prstGeom prst="ellipse">
                <a:avLst/>
              </a:prstGeom>
              <a:gradFill rotWithShape="0">
                <a:gsLst>
                  <a:gs pos="0">
                    <a:srgbClr val="E5E000"/>
                  </a:gs>
                  <a:gs pos="100000">
                    <a:srgbClr val="5C5A00"/>
                  </a:gs>
                </a:gsLst>
                <a:path path="rect">
                  <a:fillToRect r="100000" b="100000"/>
                </a:path>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58" name="椭圆 86048"/>
              <p:cNvSpPr/>
              <p:nvPr/>
            </p:nvSpPr>
            <p:spPr>
              <a:xfrm>
                <a:off x="516" y="1132"/>
                <a:ext cx="1280" cy="316"/>
              </a:xfrm>
              <a:prstGeom prst="ellipse">
                <a:avLst/>
              </a:prstGeom>
              <a:gradFill rotWithShape="0">
                <a:gsLst>
                  <a:gs pos="0">
                    <a:srgbClr val="E5E000"/>
                  </a:gs>
                  <a:gs pos="100000">
                    <a:srgbClr val="B7B300"/>
                  </a:gs>
                </a:gsLst>
                <a:path path="rect">
                  <a:fillToRect r="100000" b="100000"/>
                </a:path>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59" name="椭圆 86049"/>
              <p:cNvSpPr/>
              <p:nvPr/>
            </p:nvSpPr>
            <p:spPr>
              <a:xfrm>
                <a:off x="560" y="1060"/>
                <a:ext cx="1224" cy="304"/>
              </a:xfrm>
              <a:prstGeom prst="ellipse">
                <a:avLst/>
              </a:prstGeom>
              <a:gradFill rotWithShape="0">
                <a:gsLst>
                  <a:gs pos="0">
                    <a:srgbClr val="E5E000"/>
                  </a:gs>
                  <a:gs pos="100000">
                    <a:srgbClr val="4C4B00"/>
                  </a:gs>
                </a:gsLst>
                <a:path path="rect">
                  <a:fillToRect r="100000" b="100000"/>
                </a:path>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60" name="椭圆 86050"/>
              <p:cNvSpPr/>
              <p:nvPr/>
            </p:nvSpPr>
            <p:spPr>
              <a:xfrm>
                <a:off x="624" y="1008"/>
                <a:ext cx="1096" cy="248"/>
              </a:xfrm>
              <a:prstGeom prst="ellipse">
                <a:avLst/>
              </a:prstGeom>
              <a:gradFill rotWithShape="0">
                <a:gsLst>
                  <a:gs pos="0">
                    <a:srgbClr val="4C4B00"/>
                  </a:gs>
                  <a:gs pos="100000">
                    <a:srgbClr val="E5E000"/>
                  </a:gs>
                </a:gsLst>
                <a:lin ang="5400000" scaled="1"/>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61" name="椭圆 86051"/>
              <p:cNvSpPr/>
              <p:nvPr/>
            </p:nvSpPr>
            <p:spPr>
              <a:xfrm>
                <a:off x="696" y="924"/>
                <a:ext cx="936" cy="236"/>
              </a:xfrm>
              <a:prstGeom prst="ellipse">
                <a:avLst/>
              </a:prstGeom>
              <a:gradFill rotWithShape="0">
                <a:gsLst>
                  <a:gs pos="0">
                    <a:srgbClr val="E5E000"/>
                  </a:gs>
                  <a:gs pos="100000">
                    <a:srgbClr val="545300"/>
                  </a:gs>
                </a:gsLst>
                <a:path path="rect">
                  <a:fillToRect r="100000" b="100000"/>
                </a:path>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62" name="椭圆 86052"/>
              <p:cNvSpPr/>
              <p:nvPr/>
            </p:nvSpPr>
            <p:spPr>
              <a:xfrm>
                <a:off x="843" y="864"/>
                <a:ext cx="668" cy="156"/>
              </a:xfrm>
              <a:prstGeom prst="ellipse">
                <a:avLst/>
              </a:prstGeom>
              <a:gradFill rotWithShape="0">
                <a:gsLst>
                  <a:gs pos="0">
                    <a:srgbClr val="000000"/>
                  </a:gs>
                  <a:gs pos="100000">
                    <a:srgbClr val="E5E000"/>
                  </a:gs>
                </a:gsLst>
                <a:lin ang="5400000" scaled="1"/>
                <a:tileRect/>
              </a:gradFill>
              <a:ln w="9525" cap="flat" cmpd="sng">
                <a:solidFill>
                  <a:srgbClr val="E9E400"/>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63" name="椭圆 86053"/>
              <p:cNvSpPr/>
              <p:nvPr/>
            </p:nvSpPr>
            <p:spPr>
              <a:xfrm>
                <a:off x="1096" y="3073"/>
                <a:ext cx="112" cy="136"/>
              </a:xfrm>
              <a:prstGeom prst="ellipse">
                <a:avLst/>
              </a:prstGeom>
              <a:noFill/>
              <a:ln w="76200"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64" name="直接连接符 86054"/>
              <p:cNvSpPr/>
              <p:nvPr/>
            </p:nvSpPr>
            <p:spPr>
              <a:xfrm>
                <a:off x="900" y="2144"/>
                <a:ext cx="504" cy="0"/>
              </a:xfrm>
              <a:prstGeom prst="line">
                <a:avLst/>
              </a:prstGeom>
              <a:ln w="28575" cap="flat" cmpd="sng">
                <a:solidFill>
                  <a:srgbClr val="85880A"/>
                </a:solidFill>
                <a:prstDash val="solid"/>
                <a:round/>
                <a:headEnd type="none" w="med" len="med"/>
                <a:tailEnd type="none" w="med" len="med"/>
              </a:ln>
            </p:spPr>
          </p:sp>
          <p:sp>
            <p:nvSpPr>
              <p:cNvPr id="48165" name="直接连接符 86055"/>
              <p:cNvSpPr/>
              <p:nvPr/>
            </p:nvSpPr>
            <p:spPr>
              <a:xfrm>
                <a:off x="992" y="2168"/>
                <a:ext cx="324" cy="0"/>
              </a:xfrm>
              <a:prstGeom prst="line">
                <a:avLst/>
              </a:prstGeom>
              <a:ln w="28575" cap="flat" cmpd="sng">
                <a:solidFill>
                  <a:srgbClr val="85880A"/>
                </a:solidFill>
                <a:prstDash val="solid"/>
                <a:round/>
                <a:headEnd type="none" w="med" len="med"/>
                <a:tailEnd type="none" w="med" len="med"/>
              </a:ln>
            </p:spPr>
          </p:sp>
          <p:sp>
            <p:nvSpPr>
              <p:cNvPr id="48166" name="椭圆 86056"/>
              <p:cNvSpPr/>
              <p:nvPr/>
            </p:nvSpPr>
            <p:spPr>
              <a:xfrm>
                <a:off x="486" y="857"/>
                <a:ext cx="1367" cy="1345"/>
              </a:xfrm>
              <a:prstGeom prst="ellipse">
                <a:avLst/>
              </a:prstGeom>
              <a:noFill/>
              <a:ln w="76200"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grpSp>
        <p:sp>
          <p:nvSpPr>
            <p:cNvPr id="45095" name="矩形 86057"/>
            <p:cNvSpPr/>
            <p:nvPr/>
          </p:nvSpPr>
          <p:spPr>
            <a:xfrm>
              <a:off x="589" y="3578"/>
              <a:ext cx="1140" cy="222"/>
            </a:xfrm>
            <a:prstGeom prst="rect">
              <a:avLst/>
            </a:prstGeom>
          </p:spPr>
          <p:txBody>
            <a:bodyPr wrap="none" fromWordArt="1">
              <a:prstTxWarp prst="textPlain">
                <a:avLst>
                  <a:gd name="adj" fmla="val 50000"/>
                </a:avLst>
              </a:prstTxWarp>
              <a:normAutofit fontScale="40000"/>
            </a:bodyPr>
            <a:p>
              <a:pPr algn="ctr" fontAlgn="base"/>
              <a:r>
                <a:rPr lang="zh-CN" altLang="en-US" sz="2800" strike="noStrike" noProof="1">
                  <a:ln w="9525" cap="flat" cmpd="sng">
                    <a:solidFill>
                      <a:schemeClr val="tx2"/>
                    </a:solidFill>
                    <a:prstDash val="solid"/>
                    <a:round/>
                    <a:headEnd type="none" w="med" len="med"/>
                    <a:tailEnd type="none" w="med" len="med"/>
                  </a:ln>
                  <a:solidFill>
                    <a:schemeClr val="tx2"/>
                  </a:solidFill>
                  <a:latin typeface="幼圆" panose="02010509060101010101" charset="-122"/>
                  <a:ea typeface="幼圆" panose="02010509060101010101" charset="-122"/>
                  <a:cs typeface="+mn-cs"/>
                </a:rPr>
                <a:t>竖放肥皂膜</a:t>
              </a:r>
              <a:endParaRPr lang="zh-CN" altLang="en-US" sz="2800" strike="noStrike" noProof="1">
                <a:ln w="9525" cap="flat" cmpd="sng">
                  <a:solidFill>
                    <a:schemeClr val="tx2"/>
                  </a:solidFill>
                  <a:prstDash val="solid"/>
                  <a:round/>
                  <a:headEnd type="none" w="med" len="med"/>
                  <a:tailEnd type="none" w="med" len="med"/>
                </a:ln>
                <a:solidFill>
                  <a:schemeClr val="tx2"/>
                </a:solidFill>
                <a:latin typeface="幼圆" panose="02010509060101010101" charset="-122"/>
                <a:ea typeface="幼圆" panose="02010509060101010101" charset="-122"/>
              </a:endParaRPr>
            </a:p>
          </p:txBody>
        </p:sp>
      </p:grpSp>
      <p:grpSp>
        <p:nvGrpSpPr>
          <p:cNvPr id="86059" name="组合 86058"/>
          <p:cNvGrpSpPr/>
          <p:nvPr/>
        </p:nvGrpSpPr>
        <p:grpSpPr>
          <a:xfrm>
            <a:off x="3197225" y="1063625"/>
            <a:ext cx="2339975" cy="3835400"/>
            <a:chOff x="2038" y="1107"/>
            <a:chExt cx="1474" cy="2688"/>
          </a:xfrm>
        </p:grpSpPr>
        <p:grpSp>
          <p:nvGrpSpPr>
            <p:cNvPr id="48169" name="组合 86059"/>
            <p:cNvGrpSpPr/>
            <p:nvPr/>
          </p:nvGrpSpPr>
          <p:grpSpPr>
            <a:xfrm>
              <a:off x="2038" y="2942"/>
              <a:ext cx="1474" cy="503"/>
              <a:chOff x="2218" y="2287"/>
              <a:chExt cx="1474" cy="503"/>
            </a:xfrm>
          </p:grpSpPr>
          <p:sp>
            <p:nvSpPr>
              <p:cNvPr id="48170" name="矩形 86060"/>
              <p:cNvSpPr/>
              <p:nvPr/>
            </p:nvSpPr>
            <p:spPr>
              <a:xfrm>
                <a:off x="2247" y="2575"/>
                <a:ext cx="1445" cy="215"/>
              </a:xfrm>
              <a:prstGeom prst="rect">
                <a:avLst/>
              </a:prstGeom>
              <a:solidFill>
                <a:srgbClr val="66FFFF"/>
              </a:solidFill>
              <a:ln w="38100" cap="flat" cmpd="sng">
                <a:solidFill>
                  <a:schemeClr val="tx1"/>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71" name="矩形 86061"/>
              <p:cNvSpPr/>
              <p:nvPr/>
            </p:nvSpPr>
            <p:spPr>
              <a:xfrm rot="-327155">
                <a:off x="2218" y="2287"/>
                <a:ext cx="1445" cy="215"/>
              </a:xfrm>
              <a:prstGeom prst="rect">
                <a:avLst/>
              </a:prstGeom>
              <a:solidFill>
                <a:srgbClr val="66FFFF"/>
              </a:solidFill>
              <a:ln w="38100" cap="flat" cmpd="sng">
                <a:solidFill>
                  <a:schemeClr val="tx1"/>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grpSp>
        <p:grpSp>
          <p:nvGrpSpPr>
            <p:cNvPr id="48172" name="组合 86062"/>
            <p:cNvGrpSpPr/>
            <p:nvPr/>
          </p:nvGrpSpPr>
          <p:grpSpPr>
            <a:xfrm>
              <a:off x="2129" y="2360"/>
              <a:ext cx="1249" cy="446"/>
              <a:chOff x="2309" y="2202"/>
              <a:chExt cx="1249" cy="446"/>
            </a:xfrm>
          </p:grpSpPr>
          <p:sp>
            <p:nvSpPr>
              <p:cNvPr id="48173" name="直接连接符 86063"/>
              <p:cNvSpPr/>
              <p:nvPr/>
            </p:nvSpPr>
            <p:spPr>
              <a:xfrm>
                <a:off x="2936" y="2203"/>
                <a:ext cx="0" cy="429"/>
              </a:xfrm>
              <a:prstGeom prst="line">
                <a:avLst/>
              </a:prstGeom>
              <a:ln w="9525" cap="flat" cmpd="sng">
                <a:solidFill>
                  <a:schemeClr val="tx1"/>
                </a:solidFill>
                <a:prstDash val="solid"/>
                <a:round/>
                <a:headEnd type="none" w="med" len="med"/>
                <a:tailEnd type="triangle" w="med" len="med"/>
              </a:ln>
            </p:spPr>
          </p:sp>
          <p:sp>
            <p:nvSpPr>
              <p:cNvPr id="48174" name="直接连接符 86064"/>
              <p:cNvSpPr/>
              <p:nvPr/>
            </p:nvSpPr>
            <p:spPr>
              <a:xfrm>
                <a:off x="3257" y="2219"/>
                <a:ext cx="0" cy="429"/>
              </a:xfrm>
              <a:prstGeom prst="line">
                <a:avLst/>
              </a:prstGeom>
              <a:ln w="9525" cap="flat" cmpd="sng">
                <a:solidFill>
                  <a:schemeClr val="tx1"/>
                </a:solidFill>
                <a:prstDash val="solid"/>
                <a:round/>
                <a:headEnd type="none" w="med" len="med"/>
                <a:tailEnd type="triangle" w="med" len="med"/>
              </a:ln>
            </p:spPr>
          </p:sp>
          <p:sp>
            <p:nvSpPr>
              <p:cNvPr id="48175" name="直接连接符 86065"/>
              <p:cNvSpPr/>
              <p:nvPr/>
            </p:nvSpPr>
            <p:spPr>
              <a:xfrm>
                <a:off x="3558" y="2202"/>
                <a:ext cx="0" cy="429"/>
              </a:xfrm>
              <a:prstGeom prst="line">
                <a:avLst/>
              </a:prstGeom>
              <a:ln w="9525" cap="flat" cmpd="sng">
                <a:solidFill>
                  <a:schemeClr val="tx1"/>
                </a:solidFill>
                <a:prstDash val="solid"/>
                <a:round/>
                <a:headEnd type="none" w="med" len="med"/>
                <a:tailEnd type="triangle" w="med" len="med"/>
              </a:ln>
            </p:spPr>
          </p:sp>
          <p:sp>
            <p:nvSpPr>
              <p:cNvPr id="48176" name="直接连接符 86066"/>
              <p:cNvSpPr/>
              <p:nvPr/>
            </p:nvSpPr>
            <p:spPr>
              <a:xfrm>
                <a:off x="2309" y="2207"/>
                <a:ext cx="0" cy="429"/>
              </a:xfrm>
              <a:prstGeom prst="line">
                <a:avLst/>
              </a:prstGeom>
              <a:ln w="9525" cap="flat" cmpd="sng">
                <a:solidFill>
                  <a:schemeClr val="tx1"/>
                </a:solidFill>
                <a:prstDash val="solid"/>
                <a:round/>
                <a:headEnd type="none" w="med" len="med"/>
                <a:tailEnd type="triangle" w="med" len="med"/>
              </a:ln>
            </p:spPr>
          </p:sp>
          <p:sp>
            <p:nvSpPr>
              <p:cNvPr id="48177" name="直接连接符 86067"/>
              <p:cNvSpPr/>
              <p:nvPr/>
            </p:nvSpPr>
            <p:spPr>
              <a:xfrm>
                <a:off x="2610" y="2213"/>
                <a:ext cx="0" cy="429"/>
              </a:xfrm>
              <a:prstGeom prst="line">
                <a:avLst/>
              </a:prstGeom>
              <a:ln w="9525" cap="flat" cmpd="sng">
                <a:solidFill>
                  <a:schemeClr val="tx1"/>
                </a:solidFill>
                <a:prstDash val="solid"/>
                <a:round/>
                <a:headEnd type="none" w="med" len="med"/>
                <a:tailEnd type="triangle" w="med" len="med"/>
              </a:ln>
            </p:spPr>
          </p:sp>
        </p:grpSp>
        <p:grpSp>
          <p:nvGrpSpPr>
            <p:cNvPr id="48178" name="组合 86068"/>
            <p:cNvGrpSpPr/>
            <p:nvPr/>
          </p:nvGrpSpPr>
          <p:grpSpPr>
            <a:xfrm>
              <a:off x="2087" y="1107"/>
              <a:ext cx="1422" cy="946"/>
              <a:chOff x="2087" y="1107"/>
              <a:chExt cx="1422" cy="946"/>
            </a:xfrm>
          </p:grpSpPr>
          <p:sp>
            <p:nvSpPr>
              <p:cNvPr id="48179" name="矩形 86069"/>
              <p:cNvSpPr/>
              <p:nvPr/>
            </p:nvSpPr>
            <p:spPr>
              <a:xfrm>
                <a:off x="2087"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0" name="矩形 86070"/>
              <p:cNvSpPr/>
              <p:nvPr/>
            </p:nvSpPr>
            <p:spPr>
              <a:xfrm>
                <a:off x="2149"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1" name="矩形 86071"/>
              <p:cNvSpPr/>
              <p:nvPr/>
            </p:nvSpPr>
            <p:spPr>
              <a:xfrm>
                <a:off x="2211"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2" name="矩形 86072"/>
              <p:cNvSpPr/>
              <p:nvPr/>
            </p:nvSpPr>
            <p:spPr>
              <a:xfrm>
                <a:off x="2273"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3" name="矩形 86073"/>
              <p:cNvSpPr/>
              <p:nvPr/>
            </p:nvSpPr>
            <p:spPr>
              <a:xfrm>
                <a:off x="2335"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4" name="矩形 86074"/>
              <p:cNvSpPr/>
              <p:nvPr/>
            </p:nvSpPr>
            <p:spPr>
              <a:xfrm>
                <a:off x="2397"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5" name="矩形 86075"/>
              <p:cNvSpPr/>
              <p:nvPr/>
            </p:nvSpPr>
            <p:spPr>
              <a:xfrm>
                <a:off x="2459"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6" name="矩形 86076"/>
              <p:cNvSpPr/>
              <p:nvPr/>
            </p:nvSpPr>
            <p:spPr>
              <a:xfrm>
                <a:off x="2521" y="1107"/>
                <a:ext cx="61"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7" name="矩形 86077"/>
              <p:cNvSpPr/>
              <p:nvPr/>
            </p:nvSpPr>
            <p:spPr>
              <a:xfrm>
                <a:off x="2582"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8" name="矩形 86078"/>
              <p:cNvSpPr/>
              <p:nvPr/>
            </p:nvSpPr>
            <p:spPr>
              <a:xfrm>
                <a:off x="2644"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89" name="矩形 86079"/>
              <p:cNvSpPr/>
              <p:nvPr/>
            </p:nvSpPr>
            <p:spPr>
              <a:xfrm>
                <a:off x="2706"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0" name="矩形 86080"/>
              <p:cNvSpPr/>
              <p:nvPr/>
            </p:nvSpPr>
            <p:spPr>
              <a:xfrm>
                <a:off x="2768"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1" name="矩形 86081"/>
              <p:cNvSpPr/>
              <p:nvPr/>
            </p:nvSpPr>
            <p:spPr>
              <a:xfrm>
                <a:off x="2830" y="1107"/>
                <a:ext cx="61"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2" name="矩形 86082"/>
              <p:cNvSpPr/>
              <p:nvPr/>
            </p:nvSpPr>
            <p:spPr>
              <a:xfrm>
                <a:off x="2891"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3" name="矩形 86083"/>
              <p:cNvSpPr/>
              <p:nvPr/>
            </p:nvSpPr>
            <p:spPr>
              <a:xfrm>
                <a:off x="2953"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4" name="矩形 86084"/>
              <p:cNvSpPr/>
              <p:nvPr/>
            </p:nvSpPr>
            <p:spPr>
              <a:xfrm>
                <a:off x="3015"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5" name="矩形 86085"/>
              <p:cNvSpPr/>
              <p:nvPr/>
            </p:nvSpPr>
            <p:spPr>
              <a:xfrm>
                <a:off x="3077"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6" name="矩形 86086"/>
              <p:cNvSpPr/>
              <p:nvPr/>
            </p:nvSpPr>
            <p:spPr>
              <a:xfrm>
                <a:off x="3139" y="1107"/>
                <a:ext cx="61"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7" name="矩形 86087"/>
              <p:cNvSpPr/>
              <p:nvPr/>
            </p:nvSpPr>
            <p:spPr>
              <a:xfrm>
                <a:off x="3200"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8" name="矩形 86088"/>
              <p:cNvSpPr/>
              <p:nvPr/>
            </p:nvSpPr>
            <p:spPr>
              <a:xfrm>
                <a:off x="3262"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199" name="矩形 86089"/>
              <p:cNvSpPr/>
              <p:nvPr/>
            </p:nvSpPr>
            <p:spPr>
              <a:xfrm>
                <a:off x="3317"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00" name="矩形 86090"/>
              <p:cNvSpPr/>
              <p:nvPr/>
            </p:nvSpPr>
            <p:spPr>
              <a:xfrm>
                <a:off x="3379"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01" name="矩形 86091"/>
              <p:cNvSpPr/>
              <p:nvPr/>
            </p:nvSpPr>
            <p:spPr>
              <a:xfrm>
                <a:off x="3447" y="1107"/>
                <a:ext cx="62" cy="946"/>
              </a:xfrm>
              <a:prstGeom prst="rect">
                <a:avLst/>
              </a:prstGeom>
              <a:gradFill rotWithShape="0">
                <a:gsLst>
                  <a:gs pos="0">
                    <a:srgbClr val="FFFF00"/>
                  </a:gs>
                  <a:gs pos="50000">
                    <a:srgbClr val="000000"/>
                  </a:gs>
                  <a:gs pos="100000">
                    <a:srgbClr val="FFFF00"/>
                  </a:gs>
                </a:gsLst>
                <a:lin ang="0" scaled="1"/>
                <a:tileRect/>
              </a:gradFill>
              <a:ln w="9525" cap="flat" cmpd="sng">
                <a:solidFill>
                  <a:srgbClr val="FFFF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grpSp>
        <p:sp>
          <p:nvSpPr>
            <p:cNvPr id="45130" name="矩形 86092"/>
            <p:cNvSpPr/>
            <p:nvPr/>
          </p:nvSpPr>
          <p:spPr>
            <a:xfrm>
              <a:off x="2327" y="3573"/>
              <a:ext cx="912" cy="222"/>
            </a:xfrm>
            <a:prstGeom prst="rect">
              <a:avLst/>
            </a:prstGeom>
          </p:spPr>
          <p:txBody>
            <a:bodyPr wrap="none" fromWordArt="1">
              <a:prstTxWarp prst="textPlain">
                <a:avLst>
                  <a:gd name="adj" fmla="val 50000"/>
                </a:avLst>
              </a:prstTxWarp>
              <a:normAutofit fontScale="50000"/>
            </a:bodyPr>
            <a:p>
              <a:pPr algn="ctr" fontAlgn="base"/>
              <a:r>
                <a:rPr lang="zh-CN" altLang="en-US" sz="2800" strike="noStrike" noProof="1">
                  <a:ln w="9525" cap="flat" cmpd="sng">
                    <a:solidFill>
                      <a:schemeClr val="tx2"/>
                    </a:solidFill>
                    <a:prstDash val="solid"/>
                    <a:round/>
                    <a:headEnd type="none" w="med" len="med"/>
                    <a:tailEnd type="none" w="med" len="med"/>
                  </a:ln>
                  <a:solidFill>
                    <a:schemeClr val="tx2"/>
                  </a:solidFill>
                  <a:latin typeface="幼圆" panose="02010509060101010101" charset="-122"/>
                  <a:ea typeface="幼圆" panose="02010509060101010101" charset="-122"/>
                  <a:cs typeface="+mn-cs"/>
                </a:rPr>
                <a:t>空气劈尖</a:t>
              </a:r>
              <a:endParaRPr lang="zh-CN" altLang="en-US" sz="2800" strike="noStrike" noProof="1">
                <a:ln w="9525" cap="flat" cmpd="sng">
                  <a:solidFill>
                    <a:schemeClr val="tx2"/>
                  </a:solidFill>
                  <a:prstDash val="solid"/>
                  <a:round/>
                  <a:headEnd type="none" w="med" len="med"/>
                  <a:tailEnd type="none" w="med" len="med"/>
                </a:ln>
                <a:solidFill>
                  <a:schemeClr val="tx2"/>
                </a:solidFill>
                <a:latin typeface="幼圆" panose="02010509060101010101" charset="-122"/>
                <a:ea typeface="幼圆" panose="02010509060101010101" charset="-122"/>
              </a:endParaRPr>
            </a:p>
          </p:txBody>
        </p:sp>
      </p:grpSp>
      <p:grpSp>
        <p:nvGrpSpPr>
          <p:cNvPr id="86094" name="组合 86093"/>
          <p:cNvGrpSpPr/>
          <p:nvPr/>
        </p:nvGrpSpPr>
        <p:grpSpPr>
          <a:xfrm>
            <a:off x="6248400" y="928688"/>
            <a:ext cx="2355850" cy="4041775"/>
            <a:chOff x="3771" y="858"/>
            <a:chExt cx="1553" cy="2936"/>
          </a:xfrm>
        </p:grpSpPr>
        <p:sp>
          <p:nvSpPr>
            <p:cNvPr id="48204" name="矩形 86094"/>
            <p:cNvSpPr/>
            <p:nvPr/>
          </p:nvSpPr>
          <p:spPr>
            <a:xfrm>
              <a:off x="3845" y="3191"/>
              <a:ext cx="1445" cy="215"/>
            </a:xfrm>
            <a:prstGeom prst="rect">
              <a:avLst/>
            </a:prstGeom>
            <a:solidFill>
              <a:srgbClr val="66FFFF"/>
            </a:solidFill>
            <a:ln w="38100" cap="flat" cmpd="sng">
              <a:solidFill>
                <a:schemeClr val="tx1"/>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05" name="直接连接符 86095"/>
            <p:cNvSpPr/>
            <p:nvPr/>
          </p:nvSpPr>
          <p:spPr>
            <a:xfrm>
              <a:off x="3840" y="2813"/>
              <a:ext cx="11" cy="0"/>
            </a:xfrm>
            <a:prstGeom prst="line">
              <a:avLst/>
            </a:prstGeom>
            <a:ln w="9525" cap="flat" cmpd="sng">
              <a:solidFill>
                <a:schemeClr val="tx1"/>
              </a:solidFill>
              <a:prstDash val="solid"/>
              <a:round/>
              <a:headEnd type="none" w="med" len="med"/>
              <a:tailEnd type="none" w="med" len="med"/>
            </a:ln>
          </p:spPr>
        </p:sp>
        <p:sp>
          <p:nvSpPr>
            <p:cNvPr id="48206" name="矩形 86096"/>
            <p:cNvSpPr/>
            <p:nvPr/>
          </p:nvSpPr>
          <p:spPr>
            <a:xfrm>
              <a:off x="3828" y="2869"/>
              <a:ext cx="1491" cy="181"/>
            </a:xfrm>
            <a:prstGeom prst="rect">
              <a:avLst/>
            </a:prstGeom>
            <a:solidFill>
              <a:srgbClr val="66FFFF"/>
            </a:solidFill>
            <a:ln w="38100" cap="flat" cmpd="sng">
              <a:solidFill>
                <a:schemeClr val="tx1"/>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07" name="任意多边形 86097"/>
            <p:cNvSpPr/>
            <p:nvPr/>
          </p:nvSpPr>
          <p:spPr>
            <a:xfrm>
              <a:off x="3830" y="2455"/>
              <a:ext cx="1494" cy="722"/>
            </a:xfrm>
            <a:custGeom>
              <a:avLst/>
              <a:gdLst/>
              <a:ahLst/>
              <a:cxnLst>
                <a:cxn ang="0">
                  <a:pos x="24722" y="17673"/>
                </a:cxn>
                <a:cxn ang="180">
                  <a:pos x="0" y="17752"/>
                </a:cxn>
                <a:cxn ang="270">
                  <a:pos x="12305" y="0"/>
                </a:cxn>
              </a:cxnLst>
              <a:pathLst>
                <a:path w="24723" h="21600" fill="none">
                  <a:moveTo>
                    <a:pt x="24722" y="17673"/>
                  </a:moveTo>
                  <a:cubicBezTo>
                    <a:pt x="21210" y="20147"/>
                    <a:pt x="16926" y="21599"/>
                    <a:pt x="12304" y="21599"/>
                  </a:cubicBezTo>
                  <a:cubicBezTo>
                    <a:pt x="7730" y="21599"/>
                    <a:pt x="3489" y="20178"/>
                    <a:pt x="-2" y="17753"/>
                  </a:cubicBezTo>
                </a:path>
                <a:path w="24723" h="21600" stroke="0">
                  <a:moveTo>
                    <a:pt x="24722" y="17673"/>
                  </a:moveTo>
                  <a:cubicBezTo>
                    <a:pt x="21210" y="20147"/>
                    <a:pt x="16926" y="21599"/>
                    <a:pt x="12304" y="21599"/>
                  </a:cubicBezTo>
                  <a:cubicBezTo>
                    <a:pt x="7730" y="21599"/>
                    <a:pt x="3489" y="20178"/>
                    <a:pt x="-2" y="17753"/>
                  </a:cubicBezTo>
                  <a:lnTo>
                    <a:pt x="12305" y="0"/>
                  </a:lnTo>
                  <a:close/>
                </a:path>
              </a:pathLst>
            </a:custGeom>
            <a:solidFill>
              <a:srgbClr val="66FFFF"/>
            </a:solidFill>
            <a:ln w="38100" cap="flat" cmpd="sng">
              <a:solidFill>
                <a:schemeClr val="tx1"/>
              </a:solidFill>
              <a:prstDash val="solid"/>
              <a:round/>
              <a:headEnd type="none" w="med" len="med"/>
              <a:tailEnd type="none" w="med" len="med"/>
            </a:ln>
          </p:spPr>
          <p:txBody>
            <a:bodyPr/>
            <a:p>
              <a:endParaRPr lang="zh-CN" altLang="en-US"/>
            </a:p>
          </p:txBody>
        </p:sp>
        <p:sp>
          <p:nvSpPr>
            <p:cNvPr id="48208" name="矩形 86098"/>
            <p:cNvSpPr/>
            <p:nvPr/>
          </p:nvSpPr>
          <p:spPr>
            <a:xfrm>
              <a:off x="3828" y="2361"/>
              <a:ext cx="1480" cy="497"/>
            </a:xfrm>
            <a:prstGeom prst="rect">
              <a:avLst/>
            </a:prstGeom>
            <a:solidFill>
              <a:schemeClr val="bg1"/>
            </a:solidFill>
            <a:ln w="9525" cap="flat" cmpd="sng">
              <a:solidFill>
                <a:schemeClr val="bg1"/>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09" name="直接连接符 86099"/>
            <p:cNvSpPr/>
            <p:nvPr/>
          </p:nvSpPr>
          <p:spPr>
            <a:xfrm flipV="1">
              <a:off x="3828" y="2869"/>
              <a:ext cx="1491" cy="1"/>
            </a:xfrm>
            <a:prstGeom prst="line">
              <a:avLst/>
            </a:prstGeom>
            <a:ln w="38100" cap="flat" cmpd="sng">
              <a:solidFill>
                <a:schemeClr val="tx1"/>
              </a:solidFill>
              <a:prstDash val="solid"/>
              <a:round/>
              <a:headEnd type="none" w="med" len="med"/>
              <a:tailEnd type="none" w="med" len="med"/>
            </a:ln>
          </p:spPr>
        </p:sp>
        <p:grpSp>
          <p:nvGrpSpPr>
            <p:cNvPr id="48210" name="组合 86100"/>
            <p:cNvGrpSpPr/>
            <p:nvPr/>
          </p:nvGrpSpPr>
          <p:grpSpPr>
            <a:xfrm>
              <a:off x="3896" y="2320"/>
              <a:ext cx="1249" cy="446"/>
              <a:chOff x="2309" y="2202"/>
              <a:chExt cx="1249" cy="446"/>
            </a:xfrm>
          </p:grpSpPr>
          <p:sp>
            <p:nvSpPr>
              <p:cNvPr id="48211" name="直接连接符 86101"/>
              <p:cNvSpPr/>
              <p:nvPr/>
            </p:nvSpPr>
            <p:spPr>
              <a:xfrm>
                <a:off x="2936" y="2203"/>
                <a:ext cx="0" cy="429"/>
              </a:xfrm>
              <a:prstGeom prst="line">
                <a:avLst/>
              </a:prstGeom>
              <a:ln w="9525" cap="flat" cmpd="sng">
                <a:solidFill>
                  <a:schemeClr val="tx1"/>
                </a:solidFill>
                <a:prstDash val="solid"/>
                <a:round/>
                <a:headEnd type="none" w="med" len="med"/>
                <a:tailEnd type="triangle" w="med" len="med"/>
              </a:ln>
            </p:spPr>
          </p:sp>
          <p:sp>
            <p:nvSpPr>
              <p:cNvPr id="48212" name="直接连接符 86102"/>
              <p:cNvSpPr/>
              <p:nvPr/>
            </p:nvSpPr>
            <p:spPr>
              <a:xfrm>
                <a:off x="3257" y="2219"/>
                <a:ext cx="0" cy="429"/>
              </a:xfrm>
              <a:prstGeom prst="line">
                <a:avLst/>
              </a:prstGeom>
              <a:ln w="9525" cap="flat" cmpd="sng">
                <a:solidFill>
                  <a:schemeClr val="tx1"/>
                </a:solidFill>
                <a:prstDash val="solid"/>
                <a:round/>
                <a:headEnd type="none" w="med" len="med"/>
                <a:tailEnd type="triangle" w="med" len="med"/>
              </a:ln>
            </p:spPr>
          </p:sp>
          <p:sp>
            <p:nvSpPr>
              <p:cNvPr id="48213" name="直接连接符 86103"/>
              <p:cNvSpPr/>
              <p:nvPr/>
            </p:nvSpPr>
            <p:spPr>
              <a:xfrm>
                <a:off x="3558" y="2202"/>
                <a:ext cx="0" cy="429"/>
              </a:xfrm>
              <a:prstGeom prst="line">
                <a:avLst/>
              </a:prstGeom>
              <a:ln w="9525" cap="flat" cmpd="sng">
                <a:solidFill>
                  <a:schemeClr val="tx1"/>
                </a:solidFill>
                <a:prstDash val="solid"/>
                <a:round/>
                <a:headEnd type="none" w="med" len="med"/>
                <a:tailEnd type="triangle" w="med" len="med"/>
              </a:ln>
            </p:spPr>
          </p:sp>
          <p:sp>
            <p:nvSpPr>
              <p:cNvPr id="48214" name="直接连接符 86104"/>
              <p:cNvSpPr/>
              <p:nvPr/>
            </p:nvSpPr>
            <p:spPr>
              <a:xfrm>
                <a:off x="2309" y="2207"/>
                <a:ext cx="0" cy="429"/>
              </a:xfrm>
              <a:prstGeom prst="line">
                <a:avLst/>
              </a:prstGeom>
              <a:ln w="9525" cap="flat" cmpd="sng">
                <a:solidFill>
                  <a:schemeClr val="tx1"/>
                </a:solidFill>
                <a:prstDash val="solid"/>
                <a:round/>
                <a:headEnd type="none" w="med" len="med"/>
                <a:tailEnd type="triangle" w="med" len="med"/>
              </a:ln>
            </p:spPr>
          </p:sp>
          <p:sp>
            <p:nvSpPr>
              <p:cNvPr id="48215" name="直接连接符 86105"/>
              <p:cNvSpPr/>
              <p:nvPr/>
            </p:nvSpPr>
            <p:spPr>
              <a:xfrm>
                <a:off x="2610" y="2213"/>
                <a:ext cx="0" cy="429"/>
              </a:xfrm>
              <a:prstGeom prst="line">
                <a:avLst/>
              </a:prstGeom>
              <a:ln w="9525" cap="flat" cmpd="sng">
                <a:solidFill>
                  <a:schemeClr val="tx1"/>
                </a:solidFill>
                <a:prstDash val="solid"/>
                <a:round/>
                <a:headEnd type="none" w="med" len="med"/>
                <a:tailEnd type="triangle" w="med" len="med"/>
              </a:ln>
            </p:spPr>
          </p:sp>
        </p:grpSp>
        <p:sp>
          <p:nvSpPr>
            <p:cNvPr id="48216" name="椭圆 86106"/>
            <p:cNvSpPr/>
            <p:nvPr/>
          </p:nvSpPr>
          <p:spPr>
            <a:xfrm>
              <a:off x="3771" y="858"/>
              <a:ext cx="1435" cy="1435"/>
            </a:xfrm>
            <a:prstGeom prst="ellipse">
              <a:avLst/>
            </a:prstGeom>
            <a:gradFill rotWithShape="0">
              <a:gsLst>
                <a:gs pos="0">
                  <a:srgbClr val="FFFF00"/>
                </a:gs>
                <a:gs pos="100000">
                  <a:srgbClr val="000000"/>
                </a:gs>
              </a:gsLst>
              <a:path path="shape">
                <a:fillToRect l="50000" t="50000" r="50000" b="50000"/>
              </a:path>
              <a:tileRect/>
            </a:gra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17" name="椭圆 86107"/>
            <p:cNvSpPr/>
            <p:nvPr/>
          </p:nvSpPr>
          <p:spPr>
            <a:xfrm>
              <a:off x="4325" y="1422"/>
              <a:ext cx="340" cy="328"/>
            </a:xfrm>
            <a:prstGeom prst="ellipse">
              <a:avLst/>
            </a:prstGeom>
            <a:gradFill rotWithShape="0">
              <a:gsLst>
                <a:gs pos="0">
                  <a:srgbClr val="5F6107"/>
                </a:gs>
                <a:gs pos="100000">
                  <a:srgbClr val="454703"/>
                </a:gs>
              </a:gsLst>
              <a:path path="shape">
                <a:fillToRect l="50000" t="50000" r="50000" b="50000"/>
              </a:path>
              <a:tileRect/>
            </a:gradFill>
            <a:ln w="9525" cap="flat" cmpd="sng">
              <a:solidFill>
                <a:schemeClr val="bg2"/>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18" name="椭圆 86108"/>
            <p:cNvSpPr/>
            <p:nvPr/>
          </p:nvSpPr>
          <p:spPr>
            <a:xfrm>
              <a:off x="4235" y="1331"/>
              <a:ext cx="530" cy="509"/>
            </a:xfrm>
            <a:prstGeom prst="ellipse">
              <a:avLst/>
            </a:prstGeom>
            <a:noFill/>
            <a:ln w="76200" cap="flat" cmpd="sng">
              <a:solidFill>
                <a:srgbClr val="4C4E04"/>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19" name="椭圆 86109"/>
            <p:cNvSpPr/>
            <p:nvPr/>
          </p:nvSpPr>
          <p:spPr>
            <a:xfrm>
              <a:off x="4146" y="1243"/>
              <a:ext cx="699" cy="677"/>
            </a:xfrm>
            <a:prstGeom prst="ellipse">
              <a:avLst/>
            </a:prstGeom>
            <a:noFill/>
            <a:ln w="57150" cap="flat" cmpd="sng">
              <a:solidFill>
                <a:srgbClr val="454703"/>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20" name="椭圆 86110"/>
            <p:cNvSpPr/>
            <p:nvPr/>
          </p:nvSpPr>
          <p:spPr>
            <a:xfrm>
              <a:off x="4089" y="1197"/>
              <a:ext cx="813" cy="778"/>
            </a:xfrm>
            <a:prstGeom prst="ellipse">
              <a:avLst/>
            </a:prstGeom>
            <a:noFill/>
            <a:ln w="38100" cap="flat" cmpd="sng">
              <a:solidFill>
                <a:srgbClr val="3E3F03"/>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21" name="椭圆 86111"/>
            <p:cNvSpPr/>
            <p:nvPr/>
          </p:nvSpPr>
          <p:spPr>
            <a:xfrm>
              <a:off x="4043" y="1151"/>
              <a:ext cx="902" cy="870"/>
            </a:xfrm>
            <a:prstGeom prst="ellipse">
              <a:avLst/>
            </a:prstGeom>
            <a:noFill/>
            <a:ln w="28575" cap="flat" cmpd="sng">
              <a:solidFill>
                <a:srgbClr val="3C3F03"/>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22" name="椭圆 86112"/>
            <p:cNvSpPr/>
            <p:nvPr/>
          </p:nvSpPr>
          <p:spPr>
            <a:xfrm>
              <a:off x="3999" y="1118"/>
              <a:ext cx="982" cy="937"/>
            </a:xfrm>
            <a:prstGeom prst="ellipse">
              <a:avLst/>
            </a:prstGeom>
            <a:noFill/>
            <a:ln w="28575" cap="flat" cmpd="sng">
              <a:solidFill>
                <a:srgbClr val="3C3F03"/>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23" name="椭圆 86113"/>
            <p:cNvSpPr/>
            <p:nvPr/>
          </p:nvSpPr>
          <p:spPr>
            <a:xfrm>
              <a:off x="3952" y="1073"/>
              <a:ext cx="1063" cy="1016"/>
            </a:xfrm>
            <a:prstGeom prst="ellipse">
              <a:avLst/>
            </a:prstGeom>
            <a:noFill/>
            <a:ln w="28575" cap="flat" cmpd="sng">
              <a:solidFill>
                <a:srgbClr val="3C3F03"/>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24" name="椭圆 86114"/>
            <p:cNvSpPr/>
            <p:nvPr/>
          </p:nvSpPr>
          <p:spPr>
            <a:xfrm>
              <a:off x="3919" y="1038"/>
              <a:ext cx="1129" cy="1085"/>
            </a:xfrm>
            <a:prstGeom prst="ellipse">
              <a:avLst/>
            </a:prstGeom>
            <a:noFill/>
            <a:ln w="28575" cap="flat" cmpd="sng">
              <a:solidFill>
                <a:srgbClr val="3C3F03"/>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25" name="椭圆 86115"/>
            <p:cNvSpPr/>
            <p:nvPr/>
          </p:nvSpPr>
          <p:spPr>
            <a:xfrm>
              <a:off x="3874" y="994"/>
              <a:ext cx="1215" cy="1164"/>
            </a:xfrm>
            <a:prstGeom prst="ellipse">
              <a:avLst/>
            </a:prstGeom>
            <a:noFill/>
            <a:ln w="9525" cap="flat" cmpd="sng">
              <a:solidFill>
                <a:srgbClr val="3C3F03"/>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26" name="椭圆 86116"/>
            <p:cNvSpPr/>
            <p:nvPr/>
          </p:nvSpPr>
          <p:spPr>
            <a:xfrm>
              <a:off x="3838" y="976"/>
              <a:ext cx="1265" cy="1199"/>
            </a:xfrm>
            <a:prstGeom prst="ellipse">
              <a:avLst/>
            </a:prstGeom>
            <a:noFill/>
            <a:ln w="9525" cap="flat" cmpd="sng">
              <a:solidFill>
                <a:srgbClr val="3C3F03"/>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8227" name="椭圆 86117"/>
            <p:cNvSpPr/>
            <p:nvPr/>
          </p:nvSpPr>
          <p:spPr>
            <a:xfrm>
              <a:off x="3836" y="956"/>
              <a:ext cx="1307" cy="1250"/>
            </a:xfrm>
            <a:prstGeom prst="ellipse">
              <a:avLst/>
            </a:prstGeom>
            <a:noFill/>
            <a:ln w="9525" cap="flat" cmpd="sng">
              <a:solidFill>
                <a:srgbClr val="3C3F03"/>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5156" name="矩形 86118"/>
            <p:cNvSpPr/>
            <p:nvPr/>
          </p:nvSpPr>
          <p:spPr>
            <a:xfrm>
              <a:off x="4051" y="3572"/>
              <a:ext cx="1026" cy="222"/>
            </a:xfrm>
            <a:prstGeom prst="rect">
              <a:avLst/>
            </a:prstGeom>
          </p:spPr>
          <p:txBody>
            <a:bodyPr wrap="none" fromWordArt="1">
              <a:prstTxWarp prst="textPlain">
                <a:avLst>
                  <a:gd name="adj" fmla="val 50000"/>
                </a:avLst>
              </a:prstTxWarp>
              <a:normAutofit fontScale="50000"/>
            </a:bodyPr>
            <a:p>
              <a:pPr algn="ctr" fontAlgn="base"/>
              <a:r>
                <a:rPr lang="zh-CN" altLang="en-US" sz="2800" strike="noStrike" noProof="1">
                  <a:ln w="9525" cap="flat" cmpd="sng">
                    <a:solidFill>
                      <a:schemeClr val="tx2"/>
                    </a:solidFill>
                    <a:prstDash val="solid"/>
                    <a:round/>
                    <a:headEnd type="none" w="med" len="med"/>
                    <a:tailEnd type="none" w="med" len="med"/>
                  </a:ln>
                  <a:solidFill>
                    <a:schemeClr val="tx2"/>
                  </a:solidFill>
                  <a:latin typeface="幼圆" panose="02010509060101010101" charset="-122"/>
                  <a:ea typeface="幼圆" panose="02010509060101010101" charset="-122"/>
                  <a:cs typeface="+mn-cs"/>
                </a:rPr>
                <a:t>牛 顿 环</a:t>
              </a:r>
              <a:endParaRPr lang="zh-CN" altLang="en-US" sz="2800" strike="noStrike" noProof="1">
                <a:ln w="9525" cap="flat" cmpd="sng">
                  <a:solidFill>
                    <a:schemeClr val="tx2"/>
                  </a:solidFill>
                  <a:prstDash val="solid"/>
                  <a:round/>
                  <a:headEnd type="none" w="med" len="med"/>
                  <a:tailEnd type="none" w="med" len="med"/>
                </a:ln>
                <a:solidFill>
                  <a:schemeClr val="tx2"/>
                </a:solidFill>
                <a:latin typeface="幼圆" panose="02010509060101010101" charset="-122"/>
                <a:ea typeface="幼圆" panose="02010509060101010101" charset="-122"/>
              </a:endParaRPr>
            </a:p>
          </p:txBody>
        </p:sp>
      </p:grpSp>
      <p:sp>
        <p:nvSpPr>
          <p:cNvPr id="48229" name="文本框 32771"/>
          <p:cNvSpPr txBox="1"/>
          <p:nvPr/>
        </p:nvSpPr>
        <p:spPr>
          <a:xfrm>
            <a:off x="161925" y="117475"/>
            <a:ext cx="2449513" cy="579438"/>
          </a:xfrm>
          <a:prstGeom prst="rect">
            <a:avLst/>
          </a:prstGeom>
          <a:noFill/>
          <a:ln w="19050">
            <a:noFill/>
          </a:ln>
        </p:spPr>
        <p:txBody>
          <a:bodyPr wrap="none" lIns="90000" tIns="46800" rIns="90000" bIns="46800" anchor="t" anchorCtr="0">
            <a:spAutoFit/>
          </a:bodyPr>
          <a:p>
            <a:pPr eaLnBrk="0" hangingPunct="0"/>
            <a:r>
              <a:rPr lang="zh-CN" altLang="en-US" sz="3200" dirty="0">
                <a:solidFill>
                  <a:srgbClr val="CC0000"/>
                </a:solidFill>
                <a:latin typeface="华文行楷" panose="02010800040101010101" pitchFamily="2" charset="-122"/>
                <a:ea typeface="华文行楷" panose="02010800040101010101" pitchFamily="2" charset="-122"/>
              </a:rPr>
              <a:t>二</a:t>
            </a:r>
            <a:r>
              <a:rPr lang="en-US" altLang="zh-CN" sz="3200">
                <a:solidFill>
                  <a:srgbClr val="CC0000"/>
                </a:solidFill>
                <a:latin typeface="华文行楷" panose="02010800040101010101" pitchFamily="2" charset="-122"/>
                <a:ea typeface="华文行楷" panose="02010800040101010101" pitchFamily="2" charset="-122"/>
              </a:rPr>
              <a:t>. </a:t>
            </a:r>
            <a:r>
              <a:rPr lang="zh-CN" altLang="en-US" sz="3200" dirty="0">
                <a:solidFill>
                  <a:srgbClr val="CC0000"/>
                </a:solidFill>
                <a:latin typeface="华文行楷" panose="02010800040101010101" pitchFamily="2" charset="-122"/>
                <a:ea typeface="华文行楷" panose="02010800040101010101" pitchFamily="2" charset="-122"/>
              </a:rPr>
              <a:t>等厚干涉</a:t>
            </a:r>
            <a:endParaRPr lang="zh-CN" altLang="en-US" sz="3200" dirty="0">
              <a:solidFill>
                <a:srgbClr val="CC0000"/>
              </a:solidFill>
              <a:latin typeface="华文行楷" panose="02010800040101010101" pitchFamily="2" charset="-122"/>
              <a:ea typeface="华文行楷" panose="02010800040101010101" pitchFamily="2" charset="-122"/>
            </a:endParaRPr>
          </a:p>
        </p:txBody>
      </p:sp>
      <p:sp>
        <p:nvSpPr>
          <p:cNvPr id="32778" name="文本框 32777"/>
          <p:cNvSpPr txBox="1"/>
          <p:nvPr/>
        </p:nvSpPr>
        <p:spPr>
          <a:xfrm>
            <a:off x="155575" y="5308600"/>
            <a:ext cx="8818563" cy="1384300"/>
          </a:xfrm>
          <a:prstGeom prst="rect">
            <a:avLst/>
          </a:prstGeom>
          <a:noFill/>
          <a:ln w="19050">
            <a:noFill/>
          </a:ln>
        </p:spPr>
        <p:txBody>
          <a:bodyPr wrap="square" lIns="90000" tIns="46800" rIns="90000" bIns="46800" anchor="t" anchorCtr="0">
            <a:spAutoFit/>
          </a:bodyPr>
          <a:p>
            <a:pPr>
              <a:spcBef>
                <a:spcPct val="50000"/>
              </a:spcBef>
            </a:pPr>
            <a:r>
              <a:rPr lang="zh-CN" altLang="en-US" dirty="0">
                <a:solidFill>
                  <a:srgbClr val="FF3300"/>
                </a:solidFill>
                <a:latin typeface="Times New Roman" panose="02020603050405020304" pitchFamily="18" charset="0"/>
                <a:ea typeface="宋体" panose="02010600030101010101" pitchFamily="2" charset="-122"/>
              </a:rPr>
              <a:t>等厚干涉</a:t>
            </a:r>
            <a:r>
              <a:rPr lang="en-US" altLang="zh-CN" dirty="0">
                <a:solidFill>
                  <a:srgbClr val="FF3300"/>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当一平行光投射到</a:t>
            </a:r>
            <a:r>
              <a:rPr lang="zh-CN" altLang="en-US" dirty="0">
                <a:solidFill>
                  <a:srgbClr val="FF0000"/>
                </a:solidFill>
                <a:latin typeface="Times New Roman" panose="02020603050405020304" pitchFamily="18" charset="0"/>
                <a:ea typeface="宋体" panose="02010600030101010101" pitchFamily="2" charset="-122"/>
              </a:rPr>
              <a:t>厚薄不均匀</a:t>
            </a:r>
            <a:r>
              <a:rPr lang="zh-CN" altLang="en-US" dirty="0">
                <a:latin typeface="Times New Roman" panose="02020603050405020304" pitchFamily="18" charset="0"/>
                <a:ea typeface="宋体" panose="02010600030101010101" pitchFamily="2" charset="-122"/>
              </a:rPr>
              <a:t>的薄膜上，在厚度相同的区域，其光程差相同，从而出现同一级别的干涉条纹。</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86021"/>
                                        </p:tgtEl>
                                        <p:attrNameLst>
                                          <p:attrName>style.visibility</p:attrName>
                                        </p:attrNameLst>
                                      </p:cBhvr>
                                      <p:to>
                                        <p:strVal val="visible"/>
                                      </p:to>
                                    </p:set>
                                    <p:anim calcmode="lin" valueType="num">
                                      <p:cBhvr>
                                        <p:cTn id="7" dur="500" fill="hold"/>
                                        <p:tgtEl>
                                          <p:spTgt spid="86021"/>
                                        </p:tgtEl>
                                        <p:attrNameLst>
                                          <p:attrName>ppt_x</p:attrName>
                                        </p:attrNameLst>
                                      </p:cBhvr>
                                      <p:tavLst>
                                        <p:tav tm="0">
                                          <p:val>
                                            <p:strVal val="#ppt_x-#ppt_w/2"/>
                                          </p:val>
                                        </p:tav>
                                        <p:tav tm="100000">
                                          <p:val>
                                            <p:strVal val="#ppt_x"/>
                                          </p:val>
                                        </p:tav>
                                      </p:tavLst>
                                    </p:anim>
                                    <p:anim calcmode="lin" valueType="num">
                                      <p:cBhvr>
                                        <p:cTn id="8" dur="500" fill="hold"/>
                                        <p:tgtEl>
                                          <p:spTgt spid="86021"/>
                                        </p:tgtEl>
                                        <p:attrNameLst>
                                          <p:attrName>ppt_y</p:attrName>
                                        </p:attrNameLst>
                                      </p:cBhvr>
                                      <p:tavLst>
                                        <p:tav tm="0">
                                          <p:val>
                                            <p:strVal val="#ppt_y"/>
                                          </p:val>
                                        </p:tav>
                                        <p:tav tm="100000">
                                          <p:val>
                                            <p:strVal val="#ppt_y"/>
                                          </p:val>
                                        </p:tav>
                                      </p:tavLst>
                                    </p:anim>
                                    <p:anim calcmode="lin" valueType="num">
                                      <p:cBhvr>
                                        <p:cTn id="9" dur="500" fill="hold"/>
                                        <p:tgtEl>
                                          <p:spTgt spid="86021"/>
                                        </p:tgtEl>
                                        <p:attrNameLst>
                                          <p:attrName>ppt_w</p:attrName>
                                        </p:attrNameLst>
                                      </p:cBhvr>
                                      <p:tavLst>
                                        <p:tav tm="0">
                                          <p:val>
                                            <p:fltVal val="0.000000"/>
                                          </p:val>
                                        </p:tav>
                                        <p:tav tm="100000">
                                          <p:val>
                                            <p:strVal val="#ppt_w"/>
                                          </p:val>
                                        </p:tav>
                                      </p:tavLst>
                                    </p:anim>
                                    <p:anim calcmode="lin" valueType="num">
                                      <p:cBhvr>
                                        <p:cTn id="10" dur="500" fill="hold"/>
                                        <p:tgtEl>
                                          <p:spTgt spid="86021"/>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86059"/>
                                        </p:tgtEl>
                                        <p:attrNameLst>
                                          <p:attrName>style.visibility</p:attrName>
                                        </p:attrNameLst>
                                      </p:cBhvr>
                                      <p:to>
                                        <p:strVal val="visible"/>
                                      </p:to>
                                    </p:set>
                                    <p:anim calcmode="lin" valueType="num">
                                      <p:cBhvr>
                                        <p:cTn id="14" dur="500" fill="hold"/>
                                        <p:tgtEl>
                                          <p:spTgt spid="86059"/>
                                        </p:tgtEl>
                                        <p:attrNameLst>
                                          <p:attrName>ppt_x</p:attrName>
                                        </p:attrNameLst>
                                      </p:cBhvr>
                                      <p:tavLst>
                                        <p:tav tm="0">
                                          <p:val>
                                            <p:strVal val="#ppt_x-#ppt_w/2"/>
                                          </p:val>
                                        </p:tav>
                                        <p:tav tm="100000">
                                          <p:val>
                                            <p:strVal val="#ppt_x"/>
                                          </p:val>
                                        </p:tav>
                                      </p:tavLst>
                                    </p:anim>
                                    <p:anim calcmode="lin" valueType="num">
                                      <p:cBhvr>
                                        <p:cTn id="15" dur="500" fill="hold"/>
                                        <p:tgtEl>
                                          <p:spTgt spid="86059"/>
                                        </p:tgtEl>
                                        <p:attrNameLst>
                                          <p:attrName>ppt_y</p:attrName>
                                        </p:attrNameLst>
                                      </p:cBhvr>
                                      <p:tavLst>
                                        <p:tav tm="0">
                                          <p:val>
                                            <p:strVal val="#ppt_y"/>
                                          </p:val>
                                        </p:tav>
                                        <p:tav tm="100000">
                                          <p:val>
                                            <p:strVal val="#ppt_y"/>
                                          </p:val>
                                        </p:tav>
                                      </p:tavLst>
                                    </p:anim>
                                    <p:anim calcmode="lin" valueType="num">
                                      <p:cBhvr>
                                        <p:cTn id="16" dur="500" fill="hold"/>
                                        <p:tgtEl>
                                          <p:spTgt spid="86059"/>
                                        </p:tgtEl>
                                        <p:attrNameLst>
                                          <p:attrName>ppt_w</p:attrName>
                                        </p:attrNameLst>
                                      </p:cBhvr>
                                      <p:tavLst>
                                        <p:tav tm="0">
                                          <p:val>
                                            <p:fltVal val="0.000000"/>
                                          </p:val>
                                        </p:tav>
                                        <p:tav tm="100000">
                                          <p:val>
                                            <p:strVal val="#ppt_w"/>
                                          </p:val>
                                        </p:tav>
                                      </p:tavLst>
                                    </p:anim>
                                    <p:anim calcmode="lin" valueType="num">
                                      <p:cBhvr>
                                        <p:cTn id="17" dur="500" fill="hold"/>
                                        <p:tgtEl>
                                          <p:spTgt spid="8605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86094"/>
                                        </p:tgtEl>
                                        <p:attrNameLst>
                                          <p:attrName>style.visibility</p:attrName>
                                        </p:attrNameLst>
                                      </p:cBhvr>
                                      <p:to>
                                        <p:strVal val="visible"/>
                                      </p:to>
                                    </p:set>
                                    <p:anim calcmode="lin" valueType="num">
                                      <p:cBhvr>
                                        <p:cTn id="21" dur="500" fill="hold"/>
                                        <p:tgtEl>
                                          <p:spTgt spid="86094"/>
                                        </p:tgtEl>
                                        <p:attrNameLst>
                                          <p:attrName>ppt_x</p:attrName>
                                        </p:attrNameLst>
                                      </p:cBhvr>
                                      <p:tavLst>
                                        <p:tav tm="0">
                                          <p:val>
                                            <p:strVal val="#ppt_x-#ppt_w/2"/>
                                          </p:val>
                                        </p:tav>
                                        <p:tav tm="100000">
                                          <p:val>
                                            <p:strVal val="#ppt_x"/>
                                          </p:val>
                                        </p:tav>
                                      </p:tavLst>
                                    </p:anim>
                                    <p:anim calcmode="lin" valueType="num">
                                      <p:cBhvr>
                                        <p:cTn id="22" dur="500" fill="hold"/>
                                        <p:tgtEl>
                                          <p:spTgt spid="86094"/>
                                        </p:tgtEl>
                                        <p:attrNameLst>
                                          <p:attrName>ppt_y</p:attrName>
                                        </p:attrNameLst>
                                      </p:cBhvr>
                                      <p:tavLst>
                                        <p:tav tm="0">
                                          <p:val>
                                            <p:strVal val="#ppt_y"/>
                                          </p:val>
                                        </p:tav>
                                        <p:tav tm="100000">
                                          <p:val>
                                            <p:strVal val="#ppt_y"/>
                                          </p:val>
                                        </p:tav>
                                      </p:tavLst>
                                    </p:anim>
                                    <p:anim calcmode="lin" valueType="num">
                                      <p:cBhvr>
                                        <p:cTn id="23" dur="500" fill="hold"/>
                                        <p:tgtEl>
                                          <p:spTgt spid="86094"/>
                                        </p:tgtEl>
                                        <p:attrNameLst>
                                          <p:attrName>ppt_w</p:attrName>
                                        </p:attrNameLst>
                                      </p:cBhvr>
                                      <p:tavLst>
                                        <p:tav tm="0">
                                          <p:val>
                                            <p:fltVal val="0.000000"/>
                                          </p:val>
                                        </p:tav>
                                        <p:tav tm="100000">
                                          <p:val>
                                            <p:strVal val="#ppt_w"/>
                                          </p:val>
                                        </p:tav>
                                      </p:tavLst>
                                    </p:anim>
                                    <p:anim calcmode="lin" valueType="num">
                                      <p:cBhvr>
                                        <p:cTn id="24" dur="500" fill="hold"/>
                                        <p:tgtEl>
                                          <p:spTgt spid="86094"/>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2778"/>
                                        </p:tgtEl>
                                        <p:attrNameLst>
                                          <p:attrName>style.visibility</p:attrName>
                                        </p:attrNameLst>
                                      </p:cBhvr>
                                      <p:to>
                                        <p:strVal val="visible"/>
                                      </p:to>
                                    </p:set>
                                    <p:animEffect transition="in" filter="wipe(left)">
                                      <p:cBhvr>
                                        <p:cTn id="29" dur="500"/>
                                        <p:tgtEl>
                                          <p:spTgt spid="32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6" name="组合 6145"/>
          <p:cNvGrpSpPr/>
          <p:nvPr/>
        </p:nvGrpSpPr>
        <p:grpSpPr>
          <a:xfrm>
            <a:off x="376238" y="1087438"/>
            <a:ext cx="4419600" cy="2320925"/>
            <a:chOff x="2818" y="694"/>
            <a:chExt cx="2784" cy="1462"/>
          </a:xfrm>
        </p:grpSpPr>
        <p:sp>
          <p:nvSpPr>
            <p:cNvPr id="49154" name="矩形 6146"/>
            <p:cNvSpPr/>
            <p:nvPr/>
          </p:nvSpPr>
          <p:spPr>
            <a:xfrm>
              <a:off x="2818" y="708"/>
              <a:ext cx="2784" cy="1448"/>
            </a:xfrm>
            <a:prstGeom prst="rect">
              <a:avLst/>
            </a:prstGeom>
            <a:solidFill>
              <a:schemeClr val="bg1"/>
            </a:solidFill>
            <a:ln w="28575" cap="flat" cmpd="sng">
              <a:solidFill>
                <a:srgbClr val="006666"/>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9155" name="矩形 6147"/>
            <p:cNvSpPr/>
            <p:nvPr/>
          </p:nvSpPr>
          <p:spPr>
            <a:xfrm>
              <a:off x="3202" y="1528"/>
              <a:ext cx="2016" cy="271"/>
            </a:xfrm>
            <a:prstGeom prst="rect">
              <a:avLst/>
            </a:prstGeom>
            <a:pattFill prst="wdUpDiag">
              <a:fgClr>
                <a:srgbClr val="008000">
                  <a:alpha val="50000"/>
                </a:srgbClr>
              </a:fgClr>
              <a:bgClr>
                <a:srgbClr val="FFFFFF">
                  <a:alpha val="50000"/>
                </a:srgbClr>
              </a:bgClr>
            </a:pattFill>
            <a:ln w="28575" cap="flat" cmpd="sng">
              <a:solidFill>
                <a:srgbClr val="0080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9156" name="矩形 6148"/>
            <p:cNvSpPr/>
            <p:nvPr/>
          </p:nvSpPr>
          <p:spPr>
            <a:xfrm rot="-316683">
              <a:off x="3179" y="1167"/>
              <a:ext cx="2016" cy="271"/>
            </a:xfrm>
            <a:prstGeom prst="rect">
              <a:avLst/>
            </a:prstGeom>
            <a:pattFill prst="wdUpDiag">
              <a:fgClr>
                <a:srgbClr val="008000">
                  <a:alpha val="50000"/>
                </a:srgbClr>
              </a:fgClr>
              <a:bgClr>
                <a:srgbClr val="FFFFFF">
                  <a:alpha val="50000"/>
                </a:srgbClr>
              </a:bgClr>
            </a:pattFill>
            <a:ln w="28575" cap="flat" cmpd="sng">
              <a:solidFill>
                <a:srgbClr val="0080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9157" name="椭圆 6149"/>
            <p:cNvSpPr/>
            <p:nvPr/>
          </p:nvSpPr>
          <p:spPr>
            <a:xfrm>
              <a:off x="5026" y="1348"/>
              <a:ext cx="192" cy="180"/>
            </a:xfrm>
            <a:prstGeom prst="ellipse">
              <a:avLst/>
            </a:prstGeom>
            <a:gradFill rotWithShape="0">
              <a:gsLst>
                <a:gs pos="0">
                  <a:schemeClr val="accent1"/>
                </a:gs>
                <a:gs pos="100000">
                  <a:srgbClr val="697E7F"/>
                </a:gs>
              </a:gsLst>
              <a:path path="shape">
                <a:fillToRect l="50000" t="50000" r="50000" b="50000"/>
              </a:path>
              <a:tileRect/>
            </a:gradFill>
            <a:ln w="28575" cap="flat" cmpd="sng">
              <a:solidFill>
                <a:srgbClr val="003366"/>
              </a:solidFill>
              <a:prstDash val="solid"/>
              <a:round/>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graphicFrame>
          <p:nvGraphicFramePr>
            <p:cNvPr id="49158" name="对象 6150"/>
            <p:cNvGraphicFramePr/>
            <p:nvPr/>
          </p:nvGraphicFramePr>
          <p:xfrm>
            <a:off x="3381" y="1192"/>
            <a:ext cx="300" cy="288"/>
          </p:xfrm>
          <a:graphic>
            <a:graphicData uri="http://schemas.openxmlformats.org/presentationml/2006/ole">
              <mc:AlternateContent xmlns:mc="http://schemas.openxmlformats.org/markup-compatibility/2006">
                <mc:Choice xmlns:v="urn:schemas-microsoft-com:vml" Requires="v">
                  <p:oleObj spid="_x0000_s3271" name="" r:id="rId1" imgW="165100" imgH="215900" progId="Equation.3">
                    <p:embed/>
                  </p:oleObj>
                </mc:Choice>
                <mc:Fallback>
                  <p:oleObj name="" r:id="rId1" imgW="165100" imgH="215900" progId="Equation.3">
                    <p:embed/>
                    <p:pic>
                      <p:nvPicPr>
                        <p:cNvPr id="0" name="图片 3270"/>
                        <p:cNvPicPr/>
                        <p:nvPr/>
                      </p:nvPicPr>
                      <p:blipFill>
                        <a:blip r:embed="rId2"/>
                        <a:stretch>
                          <a:fillRect/>
                        </a:stretch>
                      </p:blipFill>
                      <p:spPr>
                        <a:xfrm>
                          <a:off x="3381" y="1192"/>
                          <a:ext cx="300" cy="288"/>
                        </a:xfrm>
                        <a:prstGeom prst="rect">
                          <a:avLst/>
                        </a:prstGeom>
                        <a:noFill/>
                        <a:ln w="38100">
                          <a:noFill/>
                          <a:miter/>
                        </a:ln>
                      </p:spPr>
                    </p:pic>
                  </p:oleObj>
                </mc:Fallback>
              </mc:AlternateContent>
            </a:graphicData>
          </a:graphic>
        </p:graphicFrame>
        <p:graphicFrame>
          <p:nvGraphicFramePr>
            <p:cNvPr id="49159" name="对象 6151"/>
            <p:cNvGraphicFramePr/>
            <p:nvPr/>
          </p:nvGraphicFramePr>
          <p:xfrm>
            <a:off x="3383" y="1538"/>
            <a:ext cx="301" cy="304"/>
          </p:xfrm>
          <a:graphic>
            <a:graphicData uri="http://schemas.openxmlformats.org/presentationml/2006/ole">
              <mc:AlternateContent xmlns:mc="http://schemas.openxmlformats.org/markup-compatibility/2006">
                <mc:Choice xmlns:v="urn:schemas-microsoft-com:vml" Requires="v">
                  <p:oleObj spid="_x0000_s3272" name="" r:id="rId3" imgW="165100" imgH="228600" progId="Equation.DSMT4">
                    <p:embed/>
                  </p:oleObj>
                </mc:Choice>
                <mc:Fallback>
                  <p:oleObj name="" r:id="rId3" imgW="165100" imgH="228600" progId="Equation.DSMT4">
                    <p:embed/>
                    <p:pic>
                      <p:nvPicPr>
                        <p:cNvPr id="0" name="图片 3271"/>
                        <p:cNvPicPr/>
                        <p:nvPr/>
                      </p:nvPicPr>
                      <p:blipFill>
                        <a:blip r:embed="rId4"/>
                        <a:stretch>
                          <a:fillRect/>
                        </a:stretch>
                      </p:blipFill>
                      <p:spPr>
                        <a:xfrm>
                          <a:off x="3383" y="1538"/>
                          <a:ext cx="301" cy="304"/>
                        </a:xfrm>
                        <a:prstGeom prst="rect">
                          <a:avLst/>
                        </a:prstGeom>
                        <a:noFill/>
                        <a:ln w="38100">
                          <a:noFill/>
                          <a:miter/>
                        </a:ln>
                      </p:spPr>
                    </p:pic>
                  </p:oleObj>
                </mc:Fallback>
              </mc:AlternateContent>
            </a:graphicData>
          </a:graphic>
        </p:graphicFrame>
        <p:sp>
          <p:nvSpPr>
            <p:cNvPr id="49160" name="直角三角形 6152"/>
            <p:cNvSpPr/>
            <p:nvPr/>
          </p:nvSpPr>
          <p:spPr>
            <a:xfrm flipH="1">
              <a:off x="3288" y="1343"/>
              <a:ext cx="1905" cy="182"/>
            </a:xfrm>
            <a:prstGeom prst="rtTriangle">
              <a:avLst/>
            </a:prstGeom>
            <a:solidFill>
              <a:srgbClr val="CCECFF">
                <a:alpha val="39998"/>
              </a:srgbClr>
            </a:solidFill>
            <a:ln w="28575" cap="flat" cmpd="sng">
              <a:solidFill>
                <a:srgbClr val="00808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grpSp>
          <p:nvGrpSpPr>
            <p:cNvPr id="49161" name="组合 6153"/>
            <p:cNvGrpSpPr/>
            <p:nvPr/>
          </p:nvGrpSpPr>
          <p:grpSpPr>
            <a:xfrm>
              <a:off x="4930" y="694"/>
              <a:ext cx="288" cy="318"/>
              <a:chOff x="4752" y="658"/>
              <a:chExt cx="288" cy="318"/>
            </a:xfrm>
          </p:grpSpPr>
          <p:sp>
            <p:nvSpPr>
              <p:cNvPr id="49162" name="矩形标注 6154"/>
              <p:cNvSpPr/>
              <p:nvPr/>
            </p:nvSpPr>
            <p:spPr>
              <a:xfrm>
                <a:off x="4752" y="658"/>
                <a:ext cx="288" cy="288"/>
              </a:xfrm>
              <a:prstGeom prst="wedgeRectCallout">
                <a:avLst>
                  <a:gd name="adj1" fmla="val -51042"/>
                  <a:gd name="adj2" fmla="val 211111"/>
                </a:avLst>
              </a:prstGeom>
              <a:gradFill rotWithShape="0">
                <a:gsLst>
                  <a:gs pos="0">
                    <a:srgbClr val="FCDCED"/>
                  </a:gs>
                  <a:gs pos="100000">
                    <a:srgbClr val="FFFFFF"/>
                  </a:gs>
                </a:gsLst>
                <a:lin ang="5400000" scaled="1"/>
                <a:tileRect/>
              </a:gradFill>
              <a:ln w="9525" cap="flat" cmpd="sng">
                <a:solidFill>
                  <a:srgbClr val="CC00CC"/>
                </a:solidFill>
                <a:prstDash val="solid"/>
                <a:miter/>
                <a:headEnd type="none" w="med" len="med"/>
                <a:tailEnd type="none" w="med" len="med"/>
              </a:ln>
            </p:spPr>
            <p:txBody>
              <a:bodyPr anchor="t" anchorCtr="0"/>
              <a:p>
                <a:pPr algn="ctr"/>
                <a:endParaRPr lang="zh-CN" altLang="zh-CN" dirty="0">
                  <a:solidFill>
                    <a:srgbClr val="1C1C1C"/>
                  </a:solidFill>
                  <a:latin typeface="Times New Roman" panose="02020603050405020304" pitchFamily="18" charset="0"/>
                  <a:ea typeface="黑体" panose="02010609060101010101" pitchFamily="2" charset="-122"/>
                </a:endParaRPr>
              </a:p>
            </p:txBody>
          </p:sp>
          <p:graphicFrame>
            <p:nvGraphicFramePr>
              <p:cNvPr id="49163" name="对象 6155"/>
              <p:cNvGraphicFramePr/>
              <p:nvPr/>
            </p:nvGraphicFramePr>
            <p:xfrm>
              <a:off x="4800" y="703"/>
              <a:ext cx="240" cy="273"/>
            </p:xfrm>
            <a:graphic>
              <a:graphicData uri="http://schemas.openxmlformats.org/presentationml/2006/ole">
                <mc:AlternateContent xmlns:mc="http://schemas.openxmlformats.org/markup-compatibility/2006">
                  <mc:Choice xmlns:v="urn:schemas-microsoft-com:vml" Requires="v">
                    <p:oleObj spid="_x0000_s3273" name="" r:id="rId5" imgW="177800" imgH="215265" progId="Equation.3">
                      <p:embed/>
                    </p:oleObj>
                  </mc:Choice>
                  <mc:Fallback>
                    <p:oleObj name="" r:id="rId5" imgW="177800" imgH="215265" progId="Equation.3">
                      <p:embed/>
                      <p:pic>
                        <p:nvPicPr>
                          <p:cNvPr id="0" name="图片 3272"/>
                          <p:cNvPicPr/>
                          <p:nvPr/>
                        </p:nvPicPr>
                        <p:blipFill>
                          <a:blip r:embed="rId6"/>
                          <a:stretch>
                            <a:fillRect/>
                          </a:stretch>
                        </p:blipFill>
                        <p:spPr>
                          <a:xfrm>
                            <a:off x="4800" y="703"/>
                            <a:ext cx="240" cy="273"/>
                          </a:xfrm>
                          <a:prstGeom prst="rect">
                            <a:avLst/>
                          </a:prstGeom>
                          <a:noFill/>
                          <a:ln w="38100">
                            <a:noFill/>
                            <a:miter/>
                          </a:ln>
                        </p:spPr>
                      </p:pic>
                    </p:oleObj>
                  </mc:Fallback>
                </mc:AlternateContent>
              </a:graphicData>
            </a:graphic>
          </p:graphicFrame>
        </p:grpSp>
      </p:grpSp>
      <p:graphicFrame>
        <p:nvGraphicFramePr>
          <p:cNvPr id="6160" name="对象 6159"/>
          <p:cNvGraphicFramePr/>
          <p:nvPr/>
        </p:nvGraphicFramePr>
        <p:xfrm>
          <a:off x="1527175" y="2995613"/>
          <a:ext cx="1985963" cy="414337"/>
        </p:xfrm>
        <a:graphic>
          <a:graphicData uri="http://schemas.openxmlformats.org/presentationml/2006/ole">
            <mc:AlternateContent xmlns:mc="http://schemas.openxmlformats.org/markup-compatibility/2006">
              <mc:Choice xmlns:v="urn:schemas-microsoft-com:vml" Requires="v">
                <p:oleObj spid="_x0000_s3274" name="" r:id="rId7" imgW="1168400" imgH="228600" progId="Equation.DSMT4">
                  <p:embed/>
                </p:oleObj>
              </mc:Choice>
              <mc:Fallback>
                <p:oleObj name="" r:id="rId7" imgW="1168400" imgH="228600" progId="Equation.DSMT4">
                  <p:embed/>
                  <p:pic>
                    <p:nvPicPr>
                      <p:cNvPr id="0" name="图片 3273"/>
                      <p:cNvPicPr/>
                      <p:nvPr/>
                    </p:nvPicPr>
                    <p:blipFill>
                      <a:blip r:embed="rId8"/>
                      <a:stretch>
                        <a:fillRect/>
                      </a:stretch>
                    </p:blipFill>
                    <p:spPr>
                      <a:xfrm>
                        <a:off x="1527175" y="2995613"/>
                        <a:ext cx="1985963" cy="414337"/>
                      </a:xfrm>
                      <a:prstGeom prst="rect">
                        <a:avLst/>
                      </a:prstGeom>
                      <a:noFill/>
                      <a:ln w="38100">
                        <a:noFill/>
                        <a:miter/>
                      </a:ln>
                    </p:spPr>
                  </p:pic>
                </p:oleObj>
              </mc:Fallback>
            </mc:AlternateContent>
          </a:graphicData>
        </a:graphic>
      </p:graphicFrame>
      <p:grpSp>
        <p:nvGrpSpPr>
          <p:cNvPr id="6161" name="组合 6160"/>
          <p:cNvGrpSpPr/>
          <p:nvPr/>
        </p:nvGrpSpPr>
        <p:grpSpPr>
          <a:xfrm>
            <a:off x="1790700" y="2343150"/>
            <a:ext cx="327025" cy="431800"/>
            <a:chOff x="3787" y="935"/>
            <a:chExt cx="206" cy="272"/>
          </a:xfrm>
        </p:grpSpPr>
        <p:graphicFrame>
          <p:nvGraphicFramePr>
            <p:cNvPr id="49166" name="对象 6161"/>
            <p:cNvGraphicFramePr/>
            <p:nvPr/>
          </p:nvGraphicFramePr>
          <p:xfrm>
            <a:off x="3787" y="991"/>
            <a:ext cx="206" cy="216"/>
          </p:xfrm>
          <a:graphic>
            <a:graphicData uri="http://schemas.openxmlformats.org/presentationml/2006/ole">
              <mc:AlternateContent xmlns:mc="http://schemas.openxmlformats.org/markup-compatibility/2006">
                <mc:Choice xmlns:v="urn:schemas-microsoft-com:vml" Requires="v">
                  <p:oleObj spid="_x0000_s3275" name="" r:id="rId9" imgW="177800" imgH="177800" progId="Equation.3">
                    <p:embed/>
                  </p:oleObj>
                </mc:Choice>
                <mc:Fallback>
                  <p:oleObj name="" r:id="rId9" imgW="177800" imgH="177800" progId="Equation.3">
                    <p:embed/>
                    <p:pic>
                      <p:nvPicPr>
                        <p:cNvPr id="0" name="图片 3274"/>
                        <p:cNvPicPr/>
                        <p:nvPr/>
                      </p:nvPicPr>
                      <p:blipFill>
                        <a:blip r:embed="rId10"/>
                        <a:stretch>
                          <a:fillRect/>
                        </a:stretch>
                      </p:blipFill>
                      <p:spPr>
                        <a:xfrm>
                          <a:off x="3787" y="991"/>
                          <a:ext cx="206" cy="216"/>
                        </a:xfrm>
                        <a:prstGeom prst="rect">
                          <a:avLst/>
                        </a:prstGeom>
                        <a:noFill/>
                        <a:ln w="38100">
                          <a:noFill/>
                          <a:miter/>
                        </a:ln>
                      </p:spPr>
                    </p:pic>
                  </p:oleObj>
                </mc:Fallback>
              </mc:AlternateContent>
            </a:graphicData>
          </a:graphic>
        </p:graphicFrame>
        <p:sp>
          <p:nvSpPr>
            <p:cNvPr id="49167" name="任意多边形 6162"/>
            <p:cNvSpPr/>
            <p:nvPr/>
          </p:nvSpPr>
          <p:spPr>
            <a:xfrm rot="2368673">
              <a:off x="3923" y="935"/>
              <a:ext cx="39" cy="91"/>
            </a:xfrm>
            <a:custGeom>
              <a:avLst/>
              <a:gdLst/>
              <a:ahLst/>
              <a:cxnLst>
                <a:cxn ang="270">
                  <a:pos x="0" y="0"/>
                </a:cxn>
                <a:cxn ang="0">
                  <a:pos x="18826" y="11010"/>
                </a:cxn>
                <a:cxn ang="90">
                  <a:pos x="0" y="21600"/>
                </a:cxn>
              </a:cxnLst>
              <a:pathLst>
                <a:path w="18826" h="21600" fill="none">
                  <a:moveTo>
                    <a:pt x="0" y="0"/>
                  </a:moveTo>
                  <a:cubicBezTo>
                    <a:pt x="8080" y="0"/>
                    <a:pt x="15124" y="4437"/>
                    <a:pt x="18828" y="11006"/>
                  </a:cubicBezTo>
                </a:path>
                <a:path w="18826" h="21600" stroke="0">
                  <a:moveTo>
                    <a:pt x="0" y="0"/>
                  </a:moveTo>
                  <a:cubicBezTo>
                    <a:pt x="8080" y="0"/>
                    <a:pt x="15124" y="4437"/>
                    <a:pt x="18828" y="11006"/>
                  </a:cubicBezTo>
                  <a:lnTo>
                    <a:pt x="0" y="21600"/>
                  </a:lnTo>
                  <a:close/>
                </a:path>
              </a:pathLst>
            </a:custGeom>
            <a:noFill/>
            <a:ln w="28575" cap="flat" cmpd="sng">
              <a:solidFill>
                <a:schemeClr val="tx1"/>
              </a:solidFill>
              <a:prstDash val="solid"/>
              <a:round/>
              <a:headEnd type="none" w="med" len="med"/>
              <a:tailEnd type="none" w="med" len="med"/>
            </a:ln>
          </p:spPr>
          <p:txBody>
            <a:bodyPr/>
            <a:p>
              <a:endParaRPr lang="zh-CN" altLang="en-US"/>
            </a:p>
          </p:txBody>
        </p:sp>
      </p:grpSp>
      <p:grpSp>
        <p:nvGrpSpPr>
          <p:cNvPr id="6164" name="组合 6163"/>
          <p:cNvGrpSpPr/>
          <p:nvPr/>
        </p:nvGrpSpPr>
        <p:grpSpPr>
          <a:xfrm>
            <a:off x="538163" y="1306513"/>
            <a:ext cx="1828800" cy="533400"/>
            <a:chOff x="2907" y="282"/>
            <a:chExt cx="1152" cy="336"/>
          </a:xfrm>
        </p:grpSpPr>
        <p:sp>
          <p:nvSpPr>
            <p:cNvPr id="49169" name="矩形标注 6164"/>
            <p:cNvSpPr/>
            <p:nvPr/>
          </p:nvSpPr>
          <p:spPr>
            <a:xfrm>
              <a:off x="2925" y="330"/>
              <a:ext cx="912" cy="288"/>
            </a:xfrm>
            <a:prstGeom prst="wedgeRectCallout">
              <a:avLst>
                <a:gd name="adj1" fmla="val 50986"/>
                <a:gd name="adj2" fmla="val 167361"/>
              </a:avLst>
            </a:prstGeom>
            <a:gradFill rotWithShape="0">
              <a:gsLst>
                <a:gs pos="0">
                  <a:schemeClr val="accent1"/>
                </a:gs>
                <a:gs pos="100000">
                  <a:srgbClr val="FFFFFF"/>
                </a:gs>
              </a:gsLst>
              <a:lin ang="5400000" scaled="1"/>
              <a:tileRect/>
            </a:gradFill>
            <a:ln w="9525" cap="flat" cmpd="sng">
              <a:solidFill>
                <a:srgbClr val="9900CC"/>
              </a:solidFill>
              <a:prstDash val="solid"/>
              <a:miter/>
              <a:headEnd type="none" w="med" len="med"/>
              <a:tailEnd type="none" w="med" len="med"/>
            </a:ln>
          </p:spPr>
          <p:txBody>
            <a:bodyPr anchor="t" anchorCtr="0"/>
            <a:p>
              <a:pPr algn="ctr"/>
              <a:endParaRPr lang="zh-CN" altLang="zh-CN" dirty="0">
                <a:solidFill>
                  <a:srgbClr val="1C1C1C"/>
                </a:solidFill>
                <a:latin typeface="Times New Roman" panose="02020603050405020304" pitchFamily="18" charset="0"/>
                <a:ea typeface="黑体" panose="02010609060101010101" pitchFamily="2" charset="-122"/>
              </a:endParaRPr>
            </a:p>
          </p:txBody>
        </p:sp>
        <p:sp>
          <p:nvSpPr>
            <p:cNvPr id="49170" name="文本框 6165"/>
            <p:cNvSpPr txBox="1"/>
            <p:nvPr/>
          </p:nvSpPr>
          <p:spPr>
            <a:xfrm>
              <a:off x="2907" y="282"/>
              <a:ext cx="1152" cy="327"/>
            </a:xfrm>
            <a:prstGeom prst="rect">
              <a:avLst/>
            </a:prstGeom>
            <a:noFill/>
            <a:ln w="9525">
              <a:noFill/>
            </a:ln>
          </p:spPr>
          <p:txBody>
            <a:bodyPr anchor="t" anchorCtr="0">
              <a:spAutoFit/>
            </a:bodyPr>
            <a:p>
              <a:pPr>
                <a:spcBef>
                  <a:spcPct val="50000"/>
                </a:spcBef>
                <a:buClr>
                  <a:schemeClr val="bg1"/>
                </a:buClr>
              </a:pPr>
              <a:r>
                <a:rPr lang="zh-CN" altLang="en-US" dirty="0">
                  <a:solidFill>
                    <a:srgbClr val="000000"/>
                  </a:solidFill>
                  <a:latin typeface="Times New Roman" panose="02020603050405020304" pitchFamily="18" charset="0"/>
                  <a:ea typeface="黑体" panose="02010609060101010101" pitchFamily="2" charset="-122"/>
                </a:rPr>
                <a:t>劈尖角</a:t>
              </a:r>
              <a:endParaRPr lang="zh-CN" altLang="en-US" dirty="0">
                <a:solidFill>
                  <a:srgbClr val="000000"/>
                </a:solidFill>
                <a:latin typeface="Times New Roman" panose="02020603050405020304" pitchFamily="18" charset="0"/>
                <a:ea typeface="黑体" panose="02010609060101010101" pitchFamily="2" charset="-122"/>
              </a:endParaRPr>
            </a:p>
          </p:txBody>
        </p:sp>
        <p:graphicFrame>
          <p:nvGraphicFramePr>
            <p:cNvPr id="49171" name="对象 6166"/>
            <p:cNvGraphicFramePr/>
            <p:nvPr/>
          </p:nvGraphicFramePr>
          <p:xfrm>
            <a:off x="3651" y="346"/>
            <a:ext cx="176" cy="240"/>
          </p:xfrm>
          <a:graphic>
            <a:graphicData uri="http://schemas.openxmlformats.org/presentationml/2006/ole">
              <mc:AlternateContent xmlns:mc="http://schemas.openxmlformats.org/markup-compatibility/2006">
                <mc:Choice xmlns:v="urn:schemas-microsoft-com:vml" Requires="v">
                  <p:oleObj spid="_x0000_s3276" name="" r:id="rId11" imgW="178435" imgH="241935" progId="Equation.3">
                    <p:embed/>
                  </p:oleObj>
                </mc:Choice>
                <mc:Fallback>
                  <p:oleObj name="" r:id="rId11" imgW="178435" imgH="241935" progId="Equation.3">
                    <p:embed/>
                    <p:pic>
                      <p:nvPicPr>
                        <p:cNvPr id="0" name="图片 3275"/>
                        <p:cNvPicPr/>
                        <p:nvPr/>
                      </p:nvPicPr>
                      <p:blipFill>
                        <a:blip r:embed="rId12"/>
                        <a:stretch>
                          <a:fillRect/>
                        </a:stretch>
                      </p:blipFill>
                      <p:spPr>
                        <a:xfrm>
                          <a:off x="3651" y="346"/>
                          <a:ext cx="176" cy="240"/>
                        </a:xfrm>
                        <a:prstGeom prst="rect">
                          <a:avLst/>
                        </a:prstGeom>
                        <a:noFill/>
                        <a:ln w="38100">
                          <a:noFill/>
                          <a:miter/>
                        </a:ln>
                      </p:spPr>
                    </p:pic>
                  </p:oleObj>
                </mc:Fallback>
              </mc:AlternateContent>
            </a:graphicData>
          </a:graphic>
        </p:graphicFrame>
      </p:grpSp>
      <p:grpSp>
        <p:nvGrpSpPr>
          <p:cNvPr id="6168" name="组合 6167"/>
          <p:cNvGrpSpPr/>
          <p:nvPr/>
        </p:nvGrpSpPr>
        <p:grpSpPr>
          <a:xfrm>
            <a:off x="5435600" y="1598613"/>
            <a:ext cx="3406775" cy="1552575"/>
            <a:chOff x="2925" y="300"/>
            <a:chExt cx="2146" cy="978"/>
          </a:xfrm>
        </p:grpSpPr>
        <p:sp>
          <p:nvSpPr>
            <p:cNvPr id="49173" name="平行四边形 6168"/>
            <p:cNvSpPr/>
            <p:nvPr/>
          </p:nvSpPr>
          <p:spPr>
            <a:xfrm>
              <a:off x="3011" y="717"/>
              <a:ext cx="1987" cy="561"/>
            </a:xfrm>
            <a:prstGeom prst="parallelogram">
              <a:avLst>
                <a:gd name="adj" fmla="val 56390"/>
              </a:avLst>
            </a:prstGeom>
            <a:solidFill>
              <a:srgbClr val="CCFFFF"/>
            </a:solidFill>
            <a:ln w="28575" cap="flat" cmpd="sng">
              <a:solidFill>
                <a:srgbClr val="00808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49174" name="流程图: 数据 6169"/>
            <p:cNvSpPr/>
            <p:nvPr/>
          </p:nvSpPr>
          <p:spPr>
            <a:xfrm rot="-845873">
              <a:off x="2925" y="556"/>
              <a:ext cx="2146" cy="453"/>
            </a:xfrm>
            <a:prstGeom prst="flowChartInputOutput">
              <a:avLst/>
            </a:prstGeom>
            <a:solidFill>
              <a:srgbClr val="C9E7DF">
                <a:alpha val="50000"/>
              </a:srgbClr>
            </a:solidFill>
            <a:ln w="28575" cap="flat" cmpd="sng">
              <a:solidFill>
                <a:srgbClr val="008080"/>
              </a:solidFill>
              <a:prstDash val="solid"/>
              <a:miter/>
              <a:headEnd type="none" w="med" len="med"/>
              <a:tailEnd type="none" w="med" len="med"/>
            </a:ln>
          </p:spPr>
          <p:txBody>
            <a:bodyPr wrap="none" anchor="ctr" anchorCtr="0"/>
            <a:p>
              <a:pPr algn="ctr"/>
              <a:endParaRPr lang="zh-CN" altLang="zh-CN" u="sng" dirty="0">
                <a:latin typeface="Times New Roman" panose="02020603050405020304" pitchFamily="18" charset="0"/>
                <a:ea typeface="黑体" panose="02010609060101010101" pitchFamily="2" charset="-122"/>
              </a:endParaRPr>
            </a:p>
          </p:txBody>
        </p:sp>
        <p:sp>
          <p:nvSpPr>
            <p:cNvPr id="49175" name="任意多边形 6170"/>
            <p:cNvSpPr/>
            <p:nvPr/>
          </p:nvSpPr>
          <p:spPr>
            <a:xfrm>
              <a:off x="4682" y="300"/>
              <a:ext cx="308" cy="978"/>
            </a:xfrm>
            <a:custGeom>
              <a:avLst/>
              <a:gdLst/>
              <a:ahLst/>
              <a:cxnLst/>
              <a:pathLst>
                <a:path w="400" h="1267">
                  <a:moveTo>
                    <a:pt x="0" y="739"/>
                  </a:moveTo>
                  <a:lnTo>
                    <a:pt x="0" y="1267"/>
                  </a:lnTo>
                  <a:lnTo>
                    <a:pt x="400" y="556"/>
                  </a:lnTo>
                  <a:lnTo>
                    <a:pt x="400" y="0"/>
                  </a:lnTo>
                  <a:lnTo>
                    <a:pt x="0" y="691"/>
                  </a:lnTo>
                  <a:lnTo>
                    <a:pt x="0" y="739"/>
                  </a:lnTo>
                  <a:close/>
                </a:path>
              </a:pathLst>
            </a:custGeom>
            <a:solidFill>
              <a:srgbClr val="CCECFF"/>
            </a:solidFill>
            <a:ln w="28575" cap="flat" cmpd="sng">
              <a:solidFill>
                <a:srgbClr val="008080"/>
              </a:solidFill>
              <a:prstDash val="solid"/>
              <a:round/>
              <a:headEnd type="none" w="med" len="med"/>
              <a:tailEnd type="none" w="med" len="med"/>
            </a:ln>
          </p:spPr>
          <p:txBody>
            <a:bodyPr/>
            <a:p>
              <a:endParaRPr lang="zh-CN" altLang="en-US"/>
            </a:p>
          </p:txBody>
        </p:sp>
      </p:grpSp>
      <p:sp>
        <p:nvSpPr>
          <p:cNvPr id="6172" name="矩形标注 6171"/>
          <p:cNvSpPr/>
          <p:nvPr/>
        </p:nvSpPr>
        <p:spPr>
          <a:xfrm>
            <a:off x="5291138" y="1176338"/>
            <a:ext cx="1152525" cy="533400"/>
          </a:xfrm>
          <a:prstGeom prst="wedgeRectCallout">
            <a:avLst>
              <a:gd name="adj1" fmla="val -3995"/>
              <a:gd name="adj2" fmla="val 224704"/>
            </a:avLst>
          </a:prstGeom>
          <a:gradFill rotWithShape="0">
            <a:gsLst>
              <a:gs pos="0">
                <a:schemeClr val="accent1"/>
              </a:gs>
              <a:gs pos="100000">
                <a:srgbClr val="FFFFFF"/>
              </a:gs>
            </a:gsLst>
            <a:lin ang="5400000" scaled="1"/>
            <a:tileRect/>
          </a:gradFill>
          <a:ln w="9525" cap="flat" cmpd="sng">
            <a:solidFill>
              <a:srgbClr val="9900CC"/>
            </a:solidFill>
            <a:prstDash val="solid"/>
            <a:miter/>
            <a:headEnd type="none" w="med" len="med"/>
            <a:tailEnd type="none" w="med" len="med"/>
          </a:ln>
        </p:spPr>
        <p:txBody>
          <a:bodyPr anchor="t" anchorCtr="0"/>
          <a:p>
            <a:pPr algn="ctr"/>
            <a:r>
              <a:rPr lang="zh-CN" altLang="en-US" dirty="0">
                <a:solidFill>
                  <a:srgbClr val="CC0000"/>
                </a:solidFill>
                <a:latin typeface="Times New Roman" panose="02020603050405020304" pitchFamily="18" charset="0"/>
                <a:ea typeface="黑体" panose="02010609060101010101" pitchFamily="2" charset="-122"/>
              </a:rPr>
              <a:t>棱边</a:t>
            </a:r>
            <a:endParaRPr lang="zh-CN" altLang="en-US" dirty="0">
              <a:solidFill>
                <a:srgbClr val="CC0000"/>
              </a:solidFill>
              <a:latin typeface="Times New Roman" panose="02020603050405020304" pitchFamily="18" charset="0"/>
              <a:ea typeface="黑体" panose="02010609060101010101" pitchFamily="2" charset="-122"/>
            </a:endParaRPr>
          </a:p>
        </p:txBody>
      </p:sp>
      <p:grpSp>
        <p:nvGrpSpPr>
          <p:cNvPr id="6173" name="组合 6172"/>
          <p:cNvGrpSpPr/>
          <p:nvPr/>
        </p:nvGrpSpPr>
        <p:grpSpPr>
          <a:xfrm>
            <a:off x="6156325" y="2862263"/>
            <a:ext cx="860425" cy="414337"/>
            <a:chOff x="3969" y="3385"/>
            <a:chExt cx="542" cy="261"/>
          </a:xfrm>
        </p:grpSpPr>
        <p:graphicFrame>
          <p:nvGraphicFramePr>
            <p:cNvPr id="49178" name="对象 6173"/>
            <p:cNvGraphicFramePr/>
            <p:nvPr/>
          </p:nvGraphicFramePr>
          <p:xfrm>
            <a:off x="4262" y="3385"/>
            <a:ext cx="249" cy="261"/>
          </p:xfrm>
          <a:graphic>
            <a:graphicData uri="http://schemas.openxmlformats.org/presentationml/2006/ole">
              <mc:AlternateContent xmlns:mc="http://schemas.openxmlformats.org/markup-compatibility/2006">
                <mc:Choice xmlns:v="urn:schemas-microsoft-com:vml" Requires="v">
                  <p:oleObj spid="_x0000_s3277" name="" r:id="rId13" imgW="177800" imgH="177800" progId="Equation.3">
                    <p:embed/>
                  </p:oleObj>
                </mc:Choice>
                <mc:Fallback>
                  <p:oleObj name="" r:id="rId13" imgW="177800" imgH="177800" progId="Equation.3">
                    <p:embed/>
                    <p:pic>
                      <p:nvPicPr>
                        <p:cNvPr id="0" name="图片 3276"/>
                        <p:cNvPicPr/>
                        <p:nvPr/>
                      </p:nvPicPr>
                      <p:blipFill>
                        <a:blip r:embed="rId10"/>
                        <a:stretch>
                          <a:fillRect/>
                        </a:stretch>
                      </p:blipFill>
                      <p:spPr>
                        <a:xfrm>
                          <a:off x="4262" y="3385"/>
                          <a:ext cx="249" cy="261"/>
                        </a:xfrm>
                        <a:prstGeom prst="rect">
                          <a:avLst/>
                        </a:prstGeom>
                        <a:noFill/>
                        <a:ln w="38100">
                          <a:noFill/>
                          <a:miter/>
                        </a:ln>
                      </p:spPr>
                    </p:pic>
                  </p:oleObj>
                </mc:Fallback>
              </mc:AlternateContent>
            </a:graphicData>
          </a:graphic>
        </p:graphicFrame>
        <p:sp>
          <p:nvSpPr>
            <p:cNvPr id="49179" name="任意多边形 6174"/>
            <p:cNvSpPr/>
            <p:nvPr/>
          </p:nvSpPr>
          <p:spPr>
            <a:xfrm rot="5095497">
              <a:off x="3956" y="3416"/>
              <a:ext cx="135" cy="181"/>
            </a:xfrm>
            <a:custGeom>
              <a:avLst/>
              <a:gdLst/>
              <a:ahLst/>
              <a:cxnLst>
                <a:cxn ang="180">
                  <a:pos x="0" y="4998"/>
                </a:cxn>
                <a:cxn ang="0">
                  <a:pos x="24323" y="2727"/>
                </a:cxn>
                <a:cxn ang="90">
                  <a:pos x="13818" y="21600"/>
                </a:cxn>
              </a:cxnLst>
              <a:pathLst>
                <a:path w="24324" h="21600" fill="none">
                  <a:moveTo>
                    <a:pt x="0" y="4998"/>
                  </a:moveTo>
                  <a:cubicBezTo>
                    <a:pt x="3745" y="1877"/>
                    <a:pt x="8562" y="0"/>
                    <a:pt x="13818" y="0"/>
                  </a:cubicBezTo>
                  <a:cubicBezTo>
                    <a:pt x="17633" y="0"/>
                    <a:pt x="21217" y="989"/>
                    <a:pt x="24326" y="2724"/>
                  </a:cubicBezTo>
                </a:path>
                <a:path w="24324" h="21600" stroke="0">
                  <a:moveTo>
                    <a:pt x="0" y="4998"/>
                  </a:moveTo>
                  <a:cubicBezTo>
                    <a:pt x="3745" y="1877"/>
                    <a:pt x="8562" y="0"/>
                    <a:pt x="13818" y="0"/>
                  </a:cubicBezTo>
                  <a:cubicBezTo>
                    <a:pt x="17633" y="0"/>
                    <a:pt x="21217" y="989"/>
                    <a:pt x="24326" y="2724"/>
                  </a:cubicBezTo>
                  <a:lnTo>
                    <a:pt x="13818" y="21600"/>
                  </a:lnTo>
                  <a:close/>
                </a:path>
              </a:pathLst>
            </a:custGeom>
            <a:noFill/>
            <a:ln w="28575" cap="flat" cmpd="sng">
              <a:solidFill>
                <a:schemeClr val="tx1"/>
              </a:solidFill>
              <a:prstDash val="solid"/>
              <a:round/>
              <a:headEnd type="none" w="med" len="med"/>
              <a:tailEnd type="none" w="med" len="med"/>
            </a:ln>
          </p:spPr>
          <p:txBody>
            <a:bodyPr/>
            <a:p>
              <a:endParaRPr lang="zh-CN" altLang="en-US"/>
            </a:p>
          </p:txBody>
        </p:sp>
      </p:grpSp>
      <p:grpSp>
        <p:nvGrpSpPr>
          <p:cNvPr id="10286" name="组合 10285"/>
          <p:cNvGrpSpPr/>
          <p:nvPr/>
        </p:nvGrpSpPr>
        <p:grpSpPr>
          <a:xfrm>
            <a:off x="5754688" y="1654175"/>
            <a:ext cx="2665412" cy="1403350"/>
            <a:chOff x="3020" y="1303"/>
            <a:chExt cx="2171" cy="1145"/>
          </a:xfrm>
        </p:grpSpPr>
        <p:sp>
          <p:nvSpPr>
            <p:cNvPr id="49181" name="任意多边形 10286"/>
            <p:cNvSpPr/>
            <p:nvPr/>
          </p:nvSpPr>
          <p:spPr>
            <a:xfrm>
              <a:off x="3020" y="1722"/>
              <a:ext cx="511" cy="726"/>
            </a:xfrm>
            <a:custGeom>
              <a:avLst/>
              <a:gdLst/>
              <a:ahLst/>
              <a:cxnLst/>
              <a:pathLst>
                <a:path w="511" h="726">
                  <a:moveTo>
                    <a:pt x="384" y="40"/>
                  </a:moveTo>
                  <a:lnTo>
                    <a:pt x="0" y="726"/>
                  </a:lnTo>
                  <a:lnTo>
                    <a:pt x="162" y="688"/>
                  </a:lnTo>
                  <a:lnTo>
                    <a:pt x="141" y="689"/>
                  </a:lnTo>
                  <a:lnTo>
                    <a:pt x="511" y="0"/>
                  </a:lnTo>
                  <a:lnTo>
                    <a:pt x="384" y="40"/>
                  </a:lnTo>
                  <a:close/>
                </a:path>
              </a:pathLst>
            </a:custGeom>
            <a:solidFill>
              <a:srgbClr val="FF9900"/>
            </a:solidFill>
            <a:ln w="19050">
              <a:noFill/>
            </a:ln>
          </p:spPr>
          <p:txBody>
            <a:bodyPr/>
            <a:p>
              <a:endParaRPr lang="zh-CN" altLang="en-US"/>
            </a:p>
          </p:txBody>
        </p:sp>
        <p:sp>
          <p:nvSpPr>
            <p:cNvPr id="49182" name="任意多边形 10287"/>
            <p:cNvSpPr/>
            <p:nvPr/>
          </p:nvSpPr>
          <p:spPr>
            <a:xfrm>
              <a:off x="3288" y="1653"/>
              <a:ext cx="511" cy="726"/>
            </a:xfrm>
            <a:custGeom>
              <a:avLst/>
              <a:gdLst/>
              <a:ahLst/>
              <a:cxnLst/>
              <a:pathLst>
                <a:path w="511" h="726">
                  <a:moveTo>
                    <a:pt x="384" y="40"/>
                  </a:moveTo>
                  <a:lnTo>
                    <a:pt x="0" y="726"/>
                  </a:lnTo>
                  <a:lnTo>
                    <a:pt x="162" y="688"/>
                  </a:lnTo>
                  <a:lnTo>
                    <a:pt x="141" y="689"/>
                  </a:lnTo>
                  <a:lnTo>
                    <a:pt x="511" y="0"/>
                  </a:lnTo>
                  <a:lnTo>
                    <a:pt x="384" y="40"/>
                  </a:lnTo>
                  <a:close/>
                </a:path>
              </a:pathLst>
            </a:custGeom>
            <a:solidFill>
              <a:srgbClr val="FF9900"/>
            </a:solidFill>
            <a:ln w="19050">
              <a:noFill/>
            </a:ln>
          </p:spPr>
          <p:txBody>
            <a:bodyPr/>
            <a:p>
              <a:endParaRPr lang="zh-CN" altLang="en-US"/>
            </a:p>
          </p:txBody>
        </p:sp>
        <p:sp>
          <p:nvSpPr>
            <p:cNvPr id="49183" name="任意多边形 10288"/>
            <p:cNvSpPr/>
            <p:nvPr/>
          </p:nvSpPr>
          <p:spPr>
            <a:xfrm>
              <a:off x="3562" y="1584"/>
              <a:ext cx="511" cy="726"/>
            </a:xfrm>
            <a:custGeom>
              <a:avLst/>
              <a:gdLst/>
              <a:ahLst/>
              <a:cxnLst/>
              <a:pathLst>
                <a:path w="511" h="726">
                  <a:moveTo>
                    <a:pt x="384" y="40"/>
                  </a:moveTo>
                  <a:lnTo>
                    <a:pt x="0" y="726"/>
                  </a:lnTo>
                  <a:lnTo>
                    <a:pt x="162" y="688"/>
                  </a:lnTo>
                  <a:lnTo>
                    <a:pt x="141" y="689"/>
                  </a:lnTo>
                  <a:lnTo>
                    <a:pt x="511" y="0"/>
                  </a:lnTo>
                  <a:lnTo>
                    <a:pt x="384" y="40"/>
                  </a:lnTo>
                  <a:close/>
                </a:path>
              </a:pathLst>
            </a:custGeom>
            <a:solidFill>
              <a:srgbClr val="FF9900"/>
            </a:solidFill>
            <a:ln w="19050">
              <a:noFill/>
            </a:ln>
          </p:spPr>
          <p:txBody>
            <a:bodyPr/>
            <a:p>
              <a:endParaRPr lang="zh-CN" altLang="en-US"/>
            </a:p>
          </p:txBody>
        </p:sp>
        <p:sp>
          <p:nvSpPr>
            <p:cNvPr id="49184" name="任意多边形 10289"/>
            <p:cNvSpPr/>
            <p:nvPr/>
          </p:nvSpPr>
          <p:spPr>
            <a:xfrm>
              <a:off x="3843" y="1509"/>
              <a:ext cx="511" cy="726"/>
            </a:xfrm>
            <a:custGeom>
              <a:avLst/>
              <a:gdLst/>
              <a:ahLst/>
              <a:cxnLst/>
              <a:pathLst>
                <a:path w="511" h="726">
                  <a:moveTo>
                    <a:pt x="384" y="40"/>
                  </a:moveTo>
                  <a:lnTo>
                    <a:pt x="0" y="726"/>
                  </a:lnTo>
                  <a:lnTo>
                    <a:pt x="162" y="688"/>
                  </a:lnTo>
                  <a:lnTo>
                    <a:pt x="141" y="689"/>
                  </a:lnTo>
                  <a:lnTo>
                    <a:pt x="511" y="0"/>
                  </a:lnTo>
                  <a:lnTo>
                    <a:pt x="384" y="40"/>
                  </a:lnTo>
                  <a:close/>
                </a:path>
              </a:pathLst>
            </a:custGeom>
            <a:solidFill>
              <a:srgbClr val="FF9900"/>
            </a:solidFill>
            <a:ln w="19050">
              <a:noFill/>
            </a:ln>
          </p:spPr>
          <p:txBody>
            <a:bodyPr/>
            <a:p>
              <a:endParaRPr lang="zh-CN" altLang="en-US"/>
            </a:p>
          </p:txBody>
        </p:sp>
        <p:sp>
          <p:nvSpPr>
            <p:cNvPr id="49185" name="任意多边形 10290"/>
            <p:cNvSpPr/>
            <p:nvPr/>
          </p:nvSpPr>
          <p:spPr>
            <a:xfrm>
              <a:off x="4118" y="1447"/>
              <a:ext cx="511" cy="726"/>
            </a:xfrm>
            <a:custGeom>
              <a:avLst/>
              <a:gdLst/>
              <a:ahLst/>
              <a:cxnLst/>
              <a:pathLst>
                <a:path w="511" h="726">
                  <a:moveTo>
                    <a:pt x="384" y="40"/>
                  </a:moveTo>
                  <a:lnTo>
                    <a:pt x="0" y="726"/>
                  </a:lnTo>
                  <a:lnTo>
                    <a:pt x="162" y="688"/>
                  </a:lnTo>
                  <a:lnTo>
                    <a:pt x="141" y="689"/>
                  </a:lnTo>
                  <a:lnTo>
                    <a:pt x="511" y="0"/>
                  </a:lnTo>
                  <a:lnTo>
                    <a:pt x="384" y="40"/>
                  </a:lnTo>
                  <a:close/>
                </a:path>
              </a:pathLst>
            </a:custGeom>
            <a:solidFill>
              <a:srgbClr val="FF9900"/>
            </a:solidFill>
            <a:ln w="19050">
              <a:noFill/>
            </a:ln>
          </p:spPr>
          <p:txBody>
            <a:bodyPr/>
            <a:p>
              <a:endParaRPr lang="zh-CN" altLang="en-US"/>
            </a:p>
          </p:txBody>
        </p:sp>
        <p:sp>
          <p:nvSpPr>
            <p:cNvPr id="49186" name="任意多边形 10291"/>
            <p:cNvSpPr/>
            <p:nvPr/>
          </p:nvSpPr>
          <p:spPr>
            <a:xfrm>
              <a:off x="4392" y="1378"/>
              <a:ext cx="511" cy="726"/>
            </a:xfrm>
            <a:custGeom>
              <a:avLst/>
              <a:gdLst/>
              <a:ahLst/>
              <a:cxnLst/>
              <a:pathLst>
                <a:path w="511" h="726">
                  <a:moveTo>
                    <a:pt x="384" y="40"/>
                  </a:moveTo>
                  <a:lnTo>
                    <a:pt x="0" y="726"/>
                  </a:lnTo>
                  <a:lnTo>
                    <a:pt x="162" y="688"/>
                  </a:lnTo>
                  <a:lnTo>
                    <a:pt x="141" y="689"/>
                  </a:lnTo>
                  <a:lnTo>
                    <a:pt x="511" y="0"/>
                  </a:lnTo>
                  <a:lnTo>
                    <a:pt x="384" y="40"/>
                  </a:lnTo>
                  <a:close/>
                </a:path>
              </a:pathLst>
            </a:custGeom>
            <a:solidFill>
              <a:srgbClr val="FF9900"/>
            </a:solidFill>
            <a:ln w="19050">
              <a:noFill/>
            </a:ln>
          </p:spPr>
          <p:txBody>
            <a:bodyPr/>
            <a:p>
              <a:endParaRPr lang="zh-CN" altLang="en-US"/>
            </a:p>
          </p:txBody>
        </p:sp>
        <p:sp>
          <p:nvSpPr>
            <p:cNvPr id="49187" name="任意多边形 10292"/>
            <p:cNvSpPr/>
            <p:nvPr/>
          </p:nvSpPr>
          <p:spPr>
            <a:xfrm>
              <a:off x="4680" y="1303"/>
              <a:ext cx="511" cy="726"/>
            </a:xfrm>
            <a:custGeom>
              <a:avLst/>
              <a:gdLst/>
              <a:ahLst/>
              <a:cxnLst/>
              <a:pathLst>
                <a:path w="511" h="726">
                  <a:moveTo>
                    <a:pt x="384" y="40"/>
                  </a:moveTo>
                  <a:lnTo>
                    <a:pt x="0" y="726"/>
                  </a:lnTo>
                  <a:lnTo>
                    <a:pt x="162" y="688"/>
                  </a:lnTo>
                  <a:lnTo>
                    <a:pt x="141" y="689"/>
                  </a:lnTo>
                  <a:lnTo>
                    <a:pt x="511" y="0"/>
                  </a:lnTo>
                  <a:lnTo>
                    <a:pt x="384" y="40"/>
                  </a:lnTo>
                  <a:close/>
                </a:path>
              </a:pathLst>
            </a:custGeom>
            <a:solidFill>
              <a:srgbClr val="FF9900"/>
            </a:solidFill>
            <a:ln w="19050">
              <a:noFill/>
            </a:ln>
          </p:spPr>
          <p:txBody>
            <a:bodyPr/>
            <a:p>
              <a:endParaRPr lang="zh-CN" altLang="en-US"/>
            </a:p>
          </p:txBody>
        </p:sp>
      </p:grpSp>
      <p:grpSp>
        <p:nvGrpSpPr>
          <p:cNvPr id="10294" name="组合 10293"/>
          <p:cNvGrpSpPr/>
          <p:nvPr/>
        </p:nvGrpSpPr>
        <p:grpSpPr>
          <a:xfrm>
            <a:off x="5937250" y="1276350"/>
            <a:ext cx="2339975" cy="1131888"/>
            <a:chOff x="4013" y="177"/>
            <a:chExt cx="1474" cy="713"/>
          </a:xfrm>
        </p:grpSpPr>
        <p:grpSp>
          <p:nvGrpSpPr>
            <p:cNvPr id="49189" name="组合 10294"/>
            <p:cNvGrpSpPr/>
            <p:nvPr/>
          </p:nvGrpSpPr>
          <p:grpSpPr>
            <a:xfrm>
              <a:off x="4468" y="177"/>
              <a:ext cx="1019" cy="713"/>
              <a:chOff x="3312" y="768"/>
              <a:chExt cx="1152" cy="1152"/>
            </a:xfrm>
          </p:grpSpPr>
          <p:sp>
            <p:nvSpPr>
              <p:cNvPr id="49190" name="直接连接符 10295"/>
              <p:cNvSpPr/>
              <p:nvPr/>
            </p:nvSpPr>
            <p:spPr>
              <a:xfrm>
                <a:off x="3745" y="768"/>
                <a:ext cx="0" cy="1152"/>
              </a:xfrm>
              <a:prstGeom prst="line">
                <a:avLst/>
              </a:prstGeom>
              <a:ln w="28575" cap="flat" cmpd="sng">
                <a:solidFill>
                  <a:srgbClr val="CC6600"/>
                </a:solidFill>
                <a:prstDash val="solid"/>
                <a:round/>
                <a:headEnd type="none" w="med" len="med"/>
                <a:tailEnd type="stealth" w="med" len="lg"/>
              </a:ln>
            </p:spPr>
          </p:sp>
          <p:sp>
            <p:nvSpPr>
              <p:cNvPr id="49191" name="直接连接符 10296"/>
              <p:cNvSpPr/>
              <p:nvPr/>
            </p:nvSpPr>
            <p:spPr>
              <a:xfrm>
                <a:off x="3984" y="768"/>
                <a:ext cx="0" cy="1152"/>
              </a:xfrm>
              <a:prstGeom prst="line">
                <a:avLst/>
              </a:prstGeom>
              <a:ln w="28575" cap="flat" cmpd="sng">
                <a:solidFill>
                  <a:srgbClr val="CC6600"/>
                </a:solidFill>
                <a:prstDash val="solid"/>
                <a:round/>
                <a:headEnd type="none" w="med" len="med"/>
                <a:tailEnd type="stealth" w="med" len="lg"/>
              </a:ln>
            </p:spPr>
          </p:sp>
          <p:sp>
            <p:nvSpPr>
              <p:cNvPr id="49192" name="直接连接符 10297"/>
              <p:cNvSpPr/>
              <p:nvPr/>
            </p:nvSpPr>
            <p:spPr>
              <a:xfrm>
                <a:off x="4224" y="768"/>
                <a:ext cx="0" cy="1152"/>
              </a:xfrm>
              <a:prstGeom prst="line">
                <a:avLst/>
              </a:prstGeom>
              <a:ln w="28575" cap="flat" cmpd="sng">
                <a:solidFill>
                  <a:srgbClr val="CC6600"/>
                </a:solidFill>
                <a:prstDash val="solid"/>
                <a:round/>
                <a:headEnd type="none" w="med" len="med"/>
                <a:tailEnd type="stealth" w="med" len="lg"/>
              </a:ln>
            </p:spPr>
          </p:sp>
          <p:sp>
            <p:nvSpPr>
              <p:cNvPr id="49193" name="直接连接符 10298"/>
              <p:cNvSpPr/>
              <p:nvPr/>
            </p:nvSpPr>
            <p:spPr>
              <a:xfrm>
                <a:off x="4464" y="768"/>
                <a:ext cx="0" cy="1152"/>
              </a:xfrm>
              <a:prstGeom prst="line">
                <a:avLst/>
              </a:prstGeom>
              <a:ln w="28575" cap="flat" cmpd="sng">
                <a:solidFill>
                  <a:srgbClr val="CC6600"/>
                </a:solidFill>
                <a:prstDash val="solid"/>
                <a:round/>
                <a:headEnd type="none" w="med" len="med"/>
                <a:tailEnd type="stealth" w="med" len="lg"/>
              </a:ln>
            </p:spPr>
          </p:sp>
          <p:graphicFrame>
            <p:nvGraphicFramePr>
              <p:cNvPr id="49194" name="对象 10299"/>
              <p:cNvGraphicFramePr/>
              <p:nvPr/>
            </p:nvGraphicFramePr>
            <p:xfrm>
              <a:off x="3312" y="1008"/>
              <a:ext cx="191" cy="240"/>
            </p:xfrm>
            <a:graphic>
              <a:graphicData uri="http://schemas.openxmlformats.org/presentationml/2006/ole">
                <mc:AlternateContent xmlns:mc="http://schemas.openxmlformats.org/markup-compatibility/2006">
                  <mc:Choice xmlns:v="urn:schemas-microsoft-com:vml" Requires="v">
                    <p:oleObj spid="_x0000_s3278" name="" r:id="rId14" imgW="304800" imgH="380365" progId="Equation.3">
                      <p:embed/>
                    </p:oleObj>
                  </mc:Choice>
                  <mc:Fallback>
                    <p:oleObj name="" r:id="rId14" imgW="304800" imgH="380365" progId="Equation.3">
                      <p:embed/>
                      <p:pic>
                        <p:nvPicPr>
                          <p:cNvPr id="0" name="图片 3277"/>
                          <p:cNvPicPr/>
                          <p:nvPr/>
                        </p:nvPicPr>
                        <p:blipFill>
                          <a:blip r:embed="rId15"/>
                          <a:stretch>
                            <a:fillRect/>
                          </a:stretch>
                        </p:blipFill>
                        <p:spPr>
                          <a:xfrm>
                            <a:off x="3312" y="1008"/>
                            <a:ext cx="191" cy="240"/>
                          </a:xfrm>
                          <a:prstGeom prst="rect">
                            <a:avLst/>
                          </a:prstGeom>
                          <a:noFill/>
                          <a:ln w="38100">
                            <a:noFill/>
                            <a:miter/>
                          </a:ln>
                        </p:spPr>
                      </p:pic>
                    </p:oleObj>
                  </mc:Fallback>
                </mc:AlternateContent>
              </a:graphicData>
            </a:graphic>
          </p:graphicFrame>
        </p:grpSp>
        <p:sp>
          <p:nvSpPr>
            <p:cNvPr id="49195" name="直接连接符 10300"/>
            <p:cNvSpPr/>
            <p:nvPr/>
          </p:nvSpPr>
          <p:spPr>
            <a:xfrm>
              <a:off x="4013" y="177"/>
              <a:ext cx="0" cy="713"/>
            </a:xfrm>
            <a:prstGeom prst="line">
              <a:avLst/>
            </a:prstGeom>
            <a:ln w="28575" cap="flat" cmpd="sng">
              <a:solidFill>
                <a:srgbClr val="CC6600"/>
              </a:solidFill>
              <a:prstDash val="solid"/>
              <a:round/>
              <a:headEnd type="none" w="med" len="med"/>
              <a:tailEnd type="stealth" w="med" len="lg"/>
            </a:ln>
          </p:spPr>
        </p:sp>
        <p:sp>
          <p:nvSpPr>
            <p:cNvPr id="49196" name="直接连接符 10301"/>
            <p:cNvSpPr/>
            <p:nvPr/>
          </p:nvSpPr>
          <p:spPr>
            <a:xfrm>
              <a:off x="4224" y="177"/>
              <a:ext cx="0" cy="713"/>
            </a:xfrm>
            <a:prstGeom prst="line">
              <a:avLst/>
            </a:prstGeom>
            <a:ln w="28575" cap="flat" cmpd="sng">
              <a:solidFill>
                <a:srgbClr val="CC6600"/>
              </a:solidFill>
              <a:prstDash val="solid"/>
              <a:round/>
              <a:headEnd type="none" w="med" len="med"/>
              <a:tailEnd type="stealth" w="med" len="lg"/>
            </a:ln>
          </p:spPr>
        </p:sp>
        <p:sp>
          <p:nvSpPr>
            <p:cNvPr id="49197" name="直接连接符 10302"/>
            <p:cNvSpPr/>
            <p:nvPr/>
          </p:nvSpPr>
          <p:spPr>
            <a:xfrm>
              <a:off x="4437" y="177"/>
              <a:ext cx="0" cy="713"/>
            </a:xfrm>
            <a:prstGeom prst="line">
              <a:avLst/>
            </a:prstGeom>
            <a:ln w="28575" cap="flat" cmpd="sng">
              <a:solidFill>
                <a:srgbClr val="CC6600"/>
              </a:solidFill>
              <a:prstDash val="solid"/>
              <a:round/>
              <a:headEnd type="none" w="med" len="med"/>
              <a:tailEnd type="stealth" w="med" len="lg"/>
            </a:ln>
          </p:spPr>
        </p:sp>
        <p:sp>
          <p:nvSpPr>
            <p:cNvPr id="49198" name="直接连接符 10303"/>
            <p:cNvSpPr/>
            <p:nvPr/>
          </p:nvSpPr>
          <p:spPr>
            <a:xfrm>
              <a:off x="4649" y="177"/>
              <a:ext cx="0" cy="713"/>
            </a:xfrm>
            <a:prstGeom prst="line">
              <a:avLst/>
            </a:prstGeom>
            <a:ln w="28575" cap="flat" cmpd="sng">
              <a:solidFill>
                <a:srgbClr val="CC6600"/>
              </a:solidFill>
              <a:prstDash val="solid"/>
              <a:round/>
              <a:headEnd type="none" w="med" len="med"/>
              <a:tailEnd type="stealth" w="med" len="lg"/>
            </a:ln>
          </p:spPr>
        </p:sp>
      </p:grpSp>
      <p:sp>
        <p:nvSpPr>
          <p:cNvPr id="38916" name="文本框 38915"/>
          <p:cNvSpPr txBox="1"/>
          <p:nvPr/>
        </p:nvSpPr>
        <p:spPr>
          <a:xfrm>
            <a:off x="204788" y="307975"/>
            <a:ext cx="2439987" cy="519113"/>
          </a:xfrm>
          <a:prstGeom prst="rect">
            <a:avLst/>
          </a:prstGeom>
          <a:noFill/>
          <a:ln w="9525">
            <a:noFill/>
          </a:ln>
        </p:spPr>
        <p:txBody>
          <a:bodyPr anchor="t" anchorCtr="0">
            <a:spAutoFit/>
          </a:bodyPr>
          <a:p>
            <a:pPr algn="just"/>
            <a:r>
              <a:rPr lang="en-US" altLang="zh-CN">
                <a:solidFill>
                  <a:srgbClr val="0000FF"/>
                </a:solidFill>
                <a:latin typeface="Times New Roman" panose="02020603050405020304" pitchFamily="18" charset="0"/>
                <a:ea typeface="宋体" panose="02010600030101010101" pitchFamily="2" charset="-122"/>
              </a:rPr>
              <a:t>1. </a:t>
            </a:r>
            <a:r>
              <a:rPr lang="zh-CN" altLang="en-US" dirty="0">
                <a:solidFill>
                  <a:srgbClr val="0000FF"/>
                </a:solidFill>
                <a:latin typeface="Times New Roman" panose="02020603050405020304" pitchFamily="18" charset="0"/>
                <a:ea typeface="宋体" panose="02010600030101010101" pitchFamily="2" charset="-122"/>
              </a:rPr>
              <a:t>劈尖干涉</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38917" name="文本框 38916"/>
          <p:cNvSpPr txBox="1"/>
          <p:nvPr/>
        </p:nvSpPr>
        <p:spPr>
          <a:xfrm>
            <a:off x="2500313" y="304800"/>
            <a:ext cx="5710237" cy="522288"/>
          </a:xfrm>
          <a:prstGeom prst="rect">
            <a:avLst/>
          </a:prstGeom>
          <a:noFill/>
          <a:ln w="9525">
            <a:noFill/>
          </a:ln>
        </p:spPr>
        <p:txBody>
          <a:bodyPr wrap="square" anchor="t" anchorCtr="0">
            <a:spAutoFit/>
          </a:bodyPr>
          <a:p>
            <a:pPr algn="just">
              <a:spcBef>
                <a:spcPct val="50000"/>
              </a:spcBef>
            </a:pPr>
            <a:r>
              <a:rPr lang="zh-CN" altLang="en-US" dirty="0">
                <a:latin typeface="方正书宋简体" pitchFamily="50" charset="-122"/>
                <a:ea typeface="宋体" panose="02010600030101010101" pitchFamily="2" charset="-122"/>
              </a:rPr>
              <a:t>夹角很小的两个平面所构成的薄膜</a:t>
            </a:r>
            <a:endParaRPr lang="en-US" altLang="zh-CN">
              <a:solidFill>
                <a:srgbClr val="0000FF"/>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38957" name="文本框 38956"/>
          <p:cNvSpPr txBox="1"/>
          <p:nvPr/>
        </p:nvSpPr>
        <p:spPr>
          <a:xfrm>
            <a:off x="666750" y="3895725"/>
            <a:ext cx="3884613" cy="522288"/>
          </a:xfrm>
          <a:prstGeom prst="rect">
            <a:avLst/>
          </a:prstGeom>
          <a:noFill/>
          <a:ln w="9525">
            <a:noFill/>
          </a:ln>
        </p:spPr>
        <p:txBody>
          <a:bodyPr wrap="square" anchor="t" anchorCtr="0">
            <a:spAutoFit/>
          </a:bodyPr>
          <a:p>
            <a:pPr algn="just"/>
            <a:r>
              <a:rPr lang="zh-CN" altLang="zh-CN" dirty="0">
                <a:solidFill>
                  <a:srgbClr val="FF0000"/>
                </a:solidFill>
                <a:latin typeface="Times New Roman" panose="02020603050405020304" pitchFamily="18" charset="0"/>
                <a:ea typeface="宋体" panose="02010600030101010101" pitchFamily="2" charset="-122"/>
              </a:rPr>
              <a:t>通常近似</a:t>
            </a:r>
            <a:r>
              <a:rPr lang="zh-CN" altLang="en-US">
                <a:latin typeface="Times New Roman" panose="02020603050405020304" pitchFamily="18" charset="0"/>
                <a:ea typeface="宋体" panose="02010600030101010101" pitchFamily="2" charset="-122"/>
              </a:rPr>
              <a:t>垂直入射</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0)</a:t>
            </a:r>
            <a:endParaRPr lang="en-US" altLang="zh-CN" dirty="0">
              <a:latin typeface="Times New Roman" panose="02020603050405020304" pitchFamily="18" charset="0"/>
              <a:ea typeface="宋体" panose="02010600030101010101" pitchFamily="2" charset="-122"/>
            </a:endParaRPr>
          </a:p>
        </p:txBody>
      </p:sp>
      <p:grpSp>
        <p:nvGrpSpPr>
          <p:cNvPr id="2" name="组合 38957"/>
          <p:cNvGrpSpPr/>
          <p:nvPr/>
        </p:nvGrpSpPr>
        <p:grpSpPr>
          <a:xfrm>
            <a:off x="5676900" y="3924300"/>
            <a:ext cx="3359150" cy="2565400"/>
            <a:chOff x="3306" y="941"/>
            <a:chExt cx="2116" cy="1616"/>
          </a:xfrm>
        </p:grpSpPr>
        <p:grpSp>
          <p:nvGrpSpPr>
            <p:cNvPr id="49203" name="组合 38958"/>
            <p:cNvGrpSpPr/>
            <p:nvPr/>
          </p:nvGrpSpPr>
          <p:grpSpPr>
            <a:xfrm>
              <a:off x="3306" y="1968"/>
              <a:ext cx="1891" cy="390"/>
              <a:chOff x="336" y="2216"/>
              <a:chExt cx="1891" cy="390"/>
            </a:xfrm>
          </p:grpSpPr>
          <p:sp>
            <p:nvSpPr>
              <p:cNvPr id="49204" name="直接连接符 38959"/>
              <p:cNvSpPr/>
              <p:nvPr/>
            </p:nvSpPr>
            <p:spPr>
              <a:xfrm>
                <a:off x="336" y="2552"/>
                <a:ext cx="1891" cy="1"/>
              </a:xfrm>
              <a:prstGeom prst="line">
                <a:avLst/>
              </a:prstGeom>
              <a:ln w="25400" cap="flat" cmpd="sng">
                <a:solidFill>
                  <a:srgbClr val="000000"/>
                </a:solidFill>
                <a:prstDash val="solid"/>
                <a:round/>
                <a:headEnd type="none" w="med" len="sm"/>
                <a:tailEnd type="none" w="med" len="sm"/>
              </a:ln>
            </p:spPr>
          </p:sp>
          <p:sp>
            <p:nvSpPr>
              <p:cNvPr id="49205" name="直接连接符 38960"/>
              <p:cNvSpPr/>
              <p:nvPr/>
            </p:nvSpPr>
            <p:spPr>
              <a:xfrm flipV="1">
                <a:off x="336" y="2216"/>
                <a:ext cx="1877" cy="337"/>
              </a:xfrm>
              <a:prstGeom prst="line">
                <a:avLst/>
              </a:prstGeom>
              <a:ln w="25400" cap="flat" cmpd="sng">
                <a:solidFill>
                  <a:srgbClr val="000000"/>
                </a:solidFill>
                <a:prstDash val="solid"/>
                <a:round/>
                <a:headEnd type="none" w="med" len="sm"/>
                <a:tailEnd type="none" w="med" len="sm"/>
              </a:ln>
            </p:spPr>
          </p:sp>
          <p:sp>
            <p:nvSpPr>
              <p:cNvPr id="49206" name="任意多边形 38961"/>
              <p:cNvSpPr/>
              <p:nvPr/>
            </p:nvSpPr>
            <p:spPr>
              <a:xfrm>
                <a:off x="796" y="2464"/>
                <a:ext cx="64" cy="88"/>
              </a:xfrm>
              <a:custGeom>
                <a:avLst/>
                <a:gdLst/>
                <a:ahLst/>
                <a:cxnLst>
                  <a:cxn ang="0">
                    <a:pos x="0" y="0"/>
                  </a:cxn>
                  <a:cxn ang="0">
                    <a:pos x="0" y="0"/>
                  </a:cxn>
                  <a:cxn ang="0">
                    <a:pos x="0" y="0"/>
                  </a:cxn>
                  <a:cxn ang="0">
                    <a:pos x="0" y="0"/>
                  </a:cxn>
                  <a:cxn ang="0">
                    <a:pos x="0" y="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25400" cap="flat" cmpd="sng">
                <a:solidFill>
                  <a:srgbClr val="000000"/>
                </a:solidFill>
                <a:prstDash val="solid"/>
                <a:round/>
                <a:headEnd type="none" w="med" len="med"/>
                <a:tailEnd type="none" w="med" len="med"/>
              </a:ln>
            </p:spPr>
            <p:txBody>
              <a:bodyPr/>
              <a:p>
                <a:endParaRPr lang="zh-CN" altLang="en-US"/>
              </a:p>
            </p:txBody>
          </p:sp>
          <p:sp>
            <p:nvSpPr>
              <p:cNvPr id="49207" name="矩形 38962"/>
              <p:cNvSpPr/>
              <p:nvPr/>
            </p:nvSpPr>
            <p:spPr>
              <a:xfrm>
                <a:off x="892" y="2413"/>
                <a:ext cx="230" cy="193"/>
              </a:xfrm>
              <a:prstGeom prst="rect">
                <a:avLst/>
              </a:prstGeom>
              <a:noFill/>
              <a:ln w="25400">
                <a:noFill/>
              </a:ln>
            </p:spPr>
            <p:txBody>
              <a:bodyPr lIns="12700" tIns="12700" rIns="12700" bIns="12700" anchor="t" anchorCtr="0"/>
              <a:p>
                <a:pPr algn="just"/>
                <a:r>
                  <a:rPr lang="en-US" altLang="zh-CN" sz="1800" i="1">
                    <a:solidFill>
                      <a:srgbClr val="0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1800">
                  <a:solidFill>
                    <a:srgbClr val="000000"/>
                  </a:solidFill>
                  <a:latin typeface="Times New Roman" panose="02020603050405020304" pitchFamily="18" charset="0"/>
                  <a:ea typeface="宋体" panose="02010600030101010101" pitchFamily="2" charset="-122"/>
                </a:endParaRPr>
              </a:p>
            </p:txBody>
          </p:sp>
        </p:grpSp>
        <p:sp>
          <p:nvSpPr>
            <p:cNvPr id="49208" name="矩形 38963"/>
            <p:cNvSpPr/>
            <p:nvPr/>
          </p:nvSpPr>
          <p:spPr>
            <a:xfrm>
              <a:off x="4667" y="1586"/>
              <a:ext cx="719" cy="208"/>
            </a:xfrm>
            <a:prstGeom prst="rect">
              <a:avLst/>
            </a:prstGeom>
            <a:noFill/>
            <a:ln w="25400">
              <a:noFill/>
            </a:ln>
          </p:spPr>
          <p:txBody>
            <a:bodyPr lIns="12700" tIns="12700" rIns="12700" bIns="12700" anchor="t" anchorCtr="0"/>
            <a:p>
              <a:pPr algn="just"/>
              <a:r>
                <a:rPr lang="zh-CN" altLang="en-US" sz="2400" dirty="0">
                  <a:solidFill>
                    <a:srgbClr val="0000FF"/>
                  </a:solidFill>
                  <a:latin typeface="Times New Roman" panose="02020603050405020304" pitchFamily="18" charset="0"/>
                  <a:ea typeface="宋体" panose="02010600030101010101" pitchFamily="2" charset="-122"/>
                </a:rPr>
                <a:t>反射光</a:t>
              </a:r>
              <a:r>
                <a:rPr lang="en-US" altLang="zh-CN" sz="2400">
                  <a:solidFill>
                    <a:srgbClr val="0000FF"/>
                  </a:solidFill>
                  <a:latin typeface="Times New Roman" panose="02020603050405020304" pitchFamily="18"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49209" name="矩形 38964"/>
            <p:cNvSpPr/>
            <p:nvPr/>
          </p:nvSpPr>
          <p:spPr>
            <a:xfrm>
              <a:off x="4185" y="1197"/>
              <a:ext cx="312" cy="226"/>
            </a:xfrm>
            <a:prstGeom prst="rect">
              <a:avLst/>
            </a:prstGeom>
            <a:noFill/>
            <a:ln w="25400">
              <a:noFill/>
            </a:ln>
          </p:spPr>
          <p:txBody>
            <a:bodyPr lIns="12700" tIns="12700" rIns="12700" bIns="12700" anchor="t" anchorCtr="0"/>
            <a:p>
              <a:pPr algn="just"/>
              <a:r>
                <a:rPr lang="en-US" altLang="zh-CN" sz="2400" i="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i="1">
                <a:solidFill>
                  <a:srgbClr val="FF0000"/>
                </a:solidFill>
                <a:latin typeface="Times New Roman" panose="02020603050405020304" pitchFamily="18" charset="0"/>
                <a:ea typeface="宋体" panose="02010600030101010101" pitchFamily="2" charset="-122"/>
              </a:endParaRPr>
            </a:p>
          </p:txBody>
        </p:sp>
        <p:sp>
          <p:nvSpPr>
            <p:cNvPr id="49210" name="矩形 38965"/>
            <p:cNvSpPr/>
            <p:nvPr/>
          </p:nvSpPr>
          <p:spPr>
            <a:xfrm>
              <a:off x="3419" y="941"/>
              <a:ext cx="1867" cy="288"/>
            </a:xfrm>
            <a:prstGeom prst="rect">
              <a:avLst/>
            </a:prstGeom>
            <a:noFill/>
            <a:ln w="25400">
              <a:noFill/>
            </a:ln>
          </p:spPr>
          <p:txBody>
            <a:bodyPr lIns="12700" tIns="12700" rIns="12700" bIns="12700" anchor="t" anchorCtr="0"/>
            <a:p>
              <a:pPr algn="just"/>
              <a:r>
                <a:rPr lang="zh-CN" altLang="en-US" sz="2400" dirty="0">
                  <a:solidFill>
                    <a:srgbClr val="FF0000"/>
                  </a:solidFill>
                  <a:latin typeface="Times New Roman" panose="02020603050405020304" pitchFamily="18" charset="0"/>
                  <a:ea typeface="宋体" panose="02010600030101010101" pitchFamily="2" charset="-122"/>
                </a:rPr>
                <a:t>单色平行光垂直入射</a:t>
              </a:r>
              <a:endParaRPr lang="zh-CN" altLang="en-US" sz="2400" dirty="0">
                <a:solidFill>
                  <a:srgbClr val="FF0000"/>
                </a:solidFill>
                <a:latin typeface="Times New Roman" panose="02020603050405020304" pitchFamily="18" charset="0"/>
                <a:ea typeface="宋体" panose="02010600030101010101" pitchFamily="2" charset="-122"/>
              </a:endParaRPr>
            </a:p>
          </p:txBody>
        </p:sp>
        <p:sp>
          <p:nvSpPr>
            <p:cNvPr id="49211" name="直接连接符 38966"/>
            <p:cNvSpPr/>
            <p:nvPr/>
          </p:nvSpPr>
          <p:spPr>
            <a:xfrm rot="300000">
              <a:off x="4469" y="1328"/>
              <a:ext cx="143" cy="776"/>
            </a:xfrm>
            <a:prstGeom prst="line">
              <a:avLst/>
            </a:prstGeom>
            <a:ln w="19050" cap="flat" cmpd="sng">
              <a:solidFill>
                <a:srgbClr val="FF0000"/>
              </a:solidFill>
              <a:prstDash val="solid"/>
              <a:round/>
              <a:headEnd type="none" w="med" len="sm"/>
              <a:tailEnd type="triangle" w="sm" len="lg"/>
            </a:ln>
          </p:spPr>
        </p:sp>
        <p:sp>
          <p:nvSpPr>
            <p:cNvPr id="49212" name="直接连接符 38967"/>
            <p:cNvSpPr/>
            <p:nvPr/>
          </p:nvSpPr>
          <p:spPr>
            <a:xfrm flipH="1">
              <a:off x="4610" y="1634"/>
              <a:ext cx="0" cy="432"/>
            </a:xfrm>
            <a:prstGeom prst="line">
              <a:avLst/>
            </a:prstGeom>
            <a:ln w="19050" cap="flat" cmpd="sng">
              <a:solidFill>
                <a:srgbClr val="0000FF"/>
              </a:solidFill>
              <a:prstDash val="solid"/>
              <a:round/>
              <a:headEnd type="triangle" w="sm" len="lg"/>
              <a:tailEnd type="none" w="med" len="sm"/>
            </a:ln>
          </p:spPr>
        </p:sp>
        <p:sp>
          <p:nvSpPr>
            <p:cNvPr id="49213" name="直接连接符 38968"/>
            <p:cNvSpPr/>
            <p:nvPr/>
          </p:nvSpPr>
          <p:spPr>
            <a:xfrm flipH="1">
              <a:off x="4592" y="1490"/>
              <a:ext cx="0" cy="576"/>
            </a:xfrm>
            <a:prstGeom prst="line">
              <a:avLst/>
            </a:prstGeom>
            <a:ln w="19050" cap="flat" cmpd="sng">
              <a:solidFill>
                <a:srgbClr val="0000FF"/>
              </a:solidFill>
              <a:prstDash val="solid"/>
              <a:round/>
              <a:headEnd type="triangle" w="sm" len="lg"/>
              <a:tailEnd type="none" w="med" len="sm"/>
            </a:ln>
          </p:spPr>
        </p:sp>
        <p:sp>
          <p:nvSpPr>
            <p:cNvPr id="49214" name="直接连接符 38969"/>
            <p:cNvSpPr/>
            <p:nvPr/>
          </p:nvSpPr>
          <p:spPr>
            <a:xfrm>
              <a:off x="4579" y="2102"/>
              <a:ext cx="3" cy="205"/>
            </a:xfrm>
            <a:prstGeom prst="line">
              <a:avLst/>
            </a:prstGeom>
            <a:ln w="19050" cap="flat" cmpd="sng">
              <a:solidFill>
                <a:srgbClr val="0000FF"/>
              </a:solidFill>
              <a:prstDash val="solid"/>
              <a:round/>
              <a:headEnd type="none" w="med" len="sm"/>
              <a:tailEnd type="none" w="med" len="sm"/>
            </a:ln>
          </p:spPr>
        </p:sp>
        <p:sp>
          <p:nvSpPr>
            <p:cNvPr id="49215" name="直接连接符 38970"/>
            <p:cNvSpPr/>
            <p:nvPr/>
          </p:nvSpPr>
          <p:spPr>
            <a:xfrm>
              <a:off x="4589" y="2086"/>
              <a:ext cx="640" cy="1"/>
            </a:xfrm>
            <a:prstGeom prst="line">
              <a:avLst/>
            </a:prstGeom>
            <a:ln w="12700" cap="flat" cmpd="sng">
              <a:solidFill>
                <a:srgbClr val="000000"/>
              </a:solidFill>
              <a:prstDash val="solid"/>
              <a:round/>
              <a:headEnd type="none" w="med" len="sm"/>
              <a:tailEnd type="none" w="med" len="sm"/>
            </a:ln>
          </p:spPr>
        </p:sp>
        <p:sp>
          <p:nvSpPr>
            <p:cNvPr id="49216" name="直接连接符 38971"/>
            <p:cNvSpPr/>
            <p:nvPr/>
          </p:nvSpPr>
          <p:spPr>
            <a:xfrm flipH="1">
              <a:off x="5003" y="2079"/>
              <a:ext cx="0" cy="227"/>
            </a:xfrm>
            <a:prstGeom prst="line">
              <a:avLst/>
            </a:prstGeom>
            <a:ln w="12700" cap="flat" cmpd="sng">
              <a:solidFill>
                <a:srgbClr val="000000"/>
              </a:solidFill>
              <a:prstDash val="solid"/>
              <a:round/>
              <a:headEnd type="triangle" w="sm" len="med"/>
              <a:tailEnd type="triangle" w="sm" len="med"/>
            </a:ln>
          </p:spPr>
        </p:sp>
        <p:sp>
          <p:nvSpPr>
            <p:cNvPr id="49217" name="矩形 38972"/>
            <p:cNvSpPr/>
            <p:nvPr/>
          </p:nvSpPr>
          <p:spPr>
            <a:xfrm>
              <a:off x="5063" y="2016"/>
              <a:ext cx="282" cy="192"/>
            </a:xfrm>
            <a:prstGeom prst="rect">
              <a:avLst/>
            </a:prstGeom>
            <a:noFill/>
            <a:ln w="9525">
              <a:noFill/>
            </a:ln>
          </p:spPr>
          <p:txBody>
            <a:bodyPr lIns="12700" tIns="12700" rIns="12700" bIns="12700" anchor="t" anchorCtr="0"/>
            <a:p>
              <a:pPr algn="just"/>
              <a:r>
                <a:rPr lang="en-US" altLang="zh-CN" sz="3200" i="1">
                  <a:solidFill>
                    <a:srgbClr val="000000"/>
                  </a:solidFill>
                  <a:latin typeface="Times New Roman" panose="02020603050405020304" pitchFamily="18" charset="0"/>
                  <a:ea typeface="宋体" panose="02010600030101010101" pitchFamily="2" charset="-122"/>
                </a:rPr>
                <a:t>e</a:t>
              </a:r>
              <a:endParaRPr lang="en-US" altLang="zh-CN" sz="3200">
                <a:solidFill>
                  <a:srgbClr val="000000"/>
                </a:solidFill>
                <a:latin typeface="Times New Roman" panose="02020603050405020304" pitchFamily="18" charset="0"/>
                <a:ea typeface="宋体" panose="02010600030101010101" pitchFamily="2" charset="-122"/>
              </a:endParaRPr>
            </a:p>
          </p:txBody>
        </p:sp>
        <p:sp>
          <p:nvSpPr>
            <p:cNvPr id="49218" name="矩形 38973"/>
            <p:cNvSpPr/>
            <p:nvPr/>
          </p:nvSpPr>
          <p:spPr>
            <a:xfrm>
              <a:off x="4100" y="1877"/>
              <a:ext cx="227" cy="173"/>
            </a:xfrm>
            <a:prstGeom prst="rect">
              <a:avLst/>
            </a:prstGeom>
            <a:noFill/>
            <a:ln w="25400">
              <a:noFill/>
            </a:ln>
          </p:spPr>
          <p:txBody>
            <a:bodyPr lIns="12700" tIns="12700" rIns="12700" bIns="12700" anchor="t" anchorCtr="0"/>
            <a:p>
              <a:pPr algn="just"/>
              <a:r>
                <a:rPr lang="en-US" altLang="zh-CN" sz="2400" i="1">
                  <a:solidFill>
                    <a:srgbClr val="FF00FF"/>
                  </a:solidFill>
                  <a:latin typeface="Times New Roman" panose="02020603050405020304" pitchFamily="18" charset="0"/>
                  <a:ea typeface="宋体" panose="02010600030101010101" pitchFamily="2" charset="-122"/>
                </a:rPr>
                <a:t>n</a:t>
              </a:r>
              <a:r>
                <a:rPr lang="en-US" altLang="zh-CN" sz="2400" i="1" baseline="-25000">
                  <a:solidFill>
                    <a:srgbClr val="FF00FF"/>
                  </a:solidFill>
                  <a:latin typeface="Times New Roman" panose="02020603050405020304" pitchFamily="18"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49219" name="矩形 38974"/>
            <p:cNvSpPr/>
            <p:nvPr/>
          </p:nvSpPr>
          <p:spPr>
            <a:xfrm>
              <a:off x="4168" y="2278"/>
              <a:ext cx="317" cy="279"/>
            </a:xfrm>
            <a:prstGeom prst="rect">
              <a:avLst/>
            </a:prstGeom>
            <a:noFill/>
            <a:ln w="25400">
              <a:noFill/>
            </a:ln>
          </p:spPr>
          <p:txBody>
            <a:bodyPr lIns="12700" tIns="12700" rIns="12700" bIns="12700" anchor="t" anchorCtr="0"/>
            <a:p>
              <a:pPr algn="just"/>
              <a:r>
                <a:rPr lang="en-US" altLang="zh-CN" sz="2400" i="1">
                  <a:solidFill>
                    <a:srgbClr val="FF00FF"/>
                  </a:solidFill>
                  <a:latin typeface="Times New Roman" panose="02020603050405020304" pitchFamily="18" charset="0"/>
                  <a:ea typeface="宋体" panose="02010600030101010101" pitchFamily="2" charset="-122"/>
                </a:rPr>
                <a:t>n</a:t>
              </a:r>
              <a:r>
                <a:rPr lang="en-US" altLang="zh-CN" sz="2400" i="1" baseline="-25000">
                  <a:solidFill>
                    <a:srgbClr val="FF00FF"/>
                  </a:solidFill>
                  <a:latin typeface="Times New Roman" panose="02020603050405020304" pitchFamily="18"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49220" name="矩形 38975"/>
            <p:cNvSpPr/>
            <p:nvPr/>
          </p:nvSpPr>
          <p:spPr>
            <a:xfrm>
              <a:off x="4168" y="2082"/>
              <a:ext cx="282" cy="176"/>
            </a:xfrm>
            <a:prstGeom prst="rect">
              <a:avLst/>
            </a:prstGeom>
            <a:noFill/>
            <a:ln w="25400">
              <a:noFill/>
            </a:ln>
          </p:spPr>
          <p:txBody>
            <a:bodyPr lIns="12700" tIns="12700" rIns="12700" bIns="12700" anchor="t" anchorCtr="0"/>
            <a:p>
              <a:pPr algn="just"/>
              <a:r>
                <a:rPr lang="en-US" altLang="zh-CN" sz="2400" i="1">
                  <a:solidFill>
                    <a:srgbClr val="FF0000"/>
                  </a:solidFill>
                  <a:latin typeface="Times New Roman" panose="02020603050405020304" pitchFamily="18" charset="0"/>
                  <a:ea typeface="宋体" panose="02010600030101010101" pitchFamily="2" charset="-122"/>
                </a:rPr>
                <a:t>n</a:t>
              </a:r>
              <a:r>
                <a:rPr lang="en-US" altLang="zh-CN" sz="2400" i="1" baseline="-25000">
                  <a:solidFill>
                    <a:srgbClr val="FF0000"/>
                  </a:solidFill>
                  <a:latin typeface="Times New Roman" panose="02020603050405020304" pitchFamily="18" charset="0"/>
                  <a:ea typeface="宋体" panose="02010600030101010101" pitchFamily="2" charset="-122"/>
                </a:rPr>
                <a:t>2</a:t>
              </a:r>
              <a:endParaRPr lang="en-US" altLang="zh-CN" sz="2400" i="1" baseline="-25000">
                <a:solidFill>
                  <a:srgbClr val="FF0000"/>
                </a:solidFill>
                <a:latin typeface="Times New Roman" panose="02020603050405020304" pitchFamily="18" charset="0"/>
                <a:ea typeface="宋体" panose="02010600030101010101" pitchFamily="2" charset="-122"/>
              </a:endParaRPr>
            </a:p>
          </p:txBody>
        </p:sp>
        <p:sp>
          <p:nvSpPr>
            <p:cNvPr id="49221" name="矩形 38976"/>
            <p:cNvSpPr/>
            <p:nvPr/>
          </p:nvSpPr>
          <p:spPr>
            <a:xfrm>
              <a:off x="4524" y="1875"/>
              <a:ext cx="256" cy="200"/>
            </a:xfrm>
            <a:prstGeom prst="rect">
              <a:avLst/>
            </a:prstGeom>
            <a:noFill/>
            <a:ln w="25400">
              <a:noFill/>
            </a:ln>
          </p:spPr>
          <p:txBody>
            <a:bodyPr lIns="12700" tIns="12700" rIns="12700" bIns="12700" anchor="t" anchorCtr="0"/>
            <a:p>
              <a:pPr algn="just"/>
              <a:r>
                <a:rPr lang="en-US" altLang="zh-CN" sz="4000">
                  <a:solidFill>
                    <a:srgbClr val="FF0000"/>
                  </a:solidFill>
                  <a:latin typeface="Times New Roman" panose="02020603050405020304" pitchFamily="18" charset="0"/>
                  <a:ea typeface="宋体" panose="02010600030101010101" pitchFamily="2" charset="-122"/>
                </a:rPr>
                <a:t>·</a:t>
              </a:r>
              <a:endParaRPr lang="en-US" altLang="zh-CN" sz="3600">
                <a:latin typeface="Times New Roman" panose="02020603050405020304" pitchFamily="18" charset="0"/>
                <a:ea typeface="宋体" panose="02010600030101010101" pitchFamily="2" charset="-122"/>
              </a:endParaRPr>
            </a:p>
          </p:txBody>
        </p:sp>
        <p:sp>
          <p:nvSpPr>
            <p:cNvPr id="49222" name="矩形 38977"/>
            <p:cNvSpPr/>
            <p:nvPr/>
          </p:nvSpPr>
          <p:spPr>
            <a:xfrm>
              <a:off x="4626" y="1808"/>
              <a:ext cx="377" cy="258"/>
            </a:xfrm>
            <a:prstGeom prst="rect">
              <a:avLst/>
            </a:prstGeom>
            <a:noFill/>
            <a:ln w="25400">
              <a:noFill/>
            </a:ln>
          </p:spPr>
          <p:txBody>
            <a:bodyPr lIns="12700" tIns="12700" rIns="12700" bIns="12700" anchor="t" anchorCtr="0"/>
            <a:p>
              <a:pPr algn="just"/>
              <a:r>
                <a:rPr lang="en-US" altLang="zh-CN" i="1">
                  <a:solidFill>
                    <a:srgbClr val="FF0000"/>
                  </a:solidFill>
                  <a:latin typeface="Times New Roman" panose="02020603050405020304" pitchFamily="18" charset="0"/>
                  <a:ea typeface="宋体" panose="02010600030101010101" pitchFamily="2" charset="-122"/>
                </a:rPr>
                <a:t>A</a:t>
              </a:r>
              <a:endParaRPr lang="en-US" altLang="zh-CN">
                <a:latin typeface="Times New Roman" panose="02020603050405020304" pitchFamily="18" charset="0"/>
                <a:ea typeface="宋体" panose="02010600030101010101" pitchFamily="2" charset="-122"/>
              </a:endParaRPr>
            </a:p>
          </p:txBody>
        </p:sp>
        <p:sp>
          <p:nvSpPr>
            <p:cNvPr id="49223" name="矩形 38978"/>
            <p:cNvSpPr/>
            <p:nvPr/>
          </p:nvSpPr>
          <p:spPr>
            <a:xfrm>
              <a:off x="4667" y="1338"/>
              <a:ext cx="755" cy="284"/>
            </a:xfrm>
            <a:prstGeom prst="rect">
              <a:avLst/>
            </a:prstGeom>
            <a:noFill/>
            <a:ln w="25400">
              <a:noFill/>
            </a:ln>
          </p:spPr>
          <p:txBody>
            <a:bodyPr lIns="12700" tIns="12700" rIns="12700" bIns="12700" anchor="t" anchorCtr="0"/>
            <a:p>
              <a:pPr algn="just"/>
              <a:r>
                <a:rPr lang="zh-CN" altLang="en-US" sz="2400" dirty="0">
                  <a:solidFill>
                    <a:srgbClr val="0000FF"/>
                  </a:solidFill>
                  <a:latin typeface="Times New Roman" panose="02020603050405020304" pitchFamily="18" charset="0"/>
                  <a:ea typeface="宋体" panose="02010600030101010101" pitchFamily="2" charset="-122"/>
                </a:rPr>
                <a:t>反射光</a:t>
              </a:r>
              <a:r>
                <a:rPr lang="en-US" altLang="zh-CN" sz="2400">
                  <a:solidFill>
                    <a:srgbClr val="0000FF"/>
                  </a:solidFill>
                  <a:latin typeface="Times New Roman" panose="02020603050405020304" pitchFamily="18" charset="0"/>
                  <a:ea typeface="宋体" panose="02010600030101010101" pitchFamily="2" charset="-122"/>
                </a:rPr>
                <a:t>2</a:t>
              </a:r>
              <a:endParaRPr lang="en-US" altLang="zh-CN" sz="2400">
                <a:latin typeface="Times New Roman" panose="02020603050405020304" pitchFamily="18" charset="0"/>
                <a:ea typeface="宋体" panose="02010600030101010101" pitchFamily="2" charset="-122"/>
              </a:endParaRPr>
            </a:p>
          </p:txBody>
        </p:sp>
      </p:grpSp>
      <p:sp>
        <p:nvSpPr>
          <p:cNvPr id="38986" name="矩形 38985"/>
          <p:cNvSpPr/>
          <p:nvPr/>
        </p:nvSpPr>
        <p:spPr>
          <a:xfrm>
            <a:off x="236538" y="4843463"/>
            <a:ext cx="3136900" cy="522287"/>
          </a:xfrm>
          <a:prstGeom prst="rect">
            <a:avLst/>
          </a:prstGeom>
          <a:noFill/>
          <a:ln w="9525">
            <a:noFill/>
          </a:ln>
        </p:spPr>
        <p:txBody>
          <a:bodyPr wrap="square" anchor="t" anchorCtr="0">
            <a:spAutoFit/>
          </a:bodyPr>
          <a:p>
            <a:pPr eaLnBrk="0" hangingPunct="0"/>
            <a:r>
              <a:rPr lang="zh-CN" altLang="en-US" dirty="0">
                <a:latin typeface="Times New Roman" panose="02020603050405020304" pitchFamily="18" charset="0"/>
                <a:ea typeface="宋体" panose="02010600030101010101" pitchFamily="2" charset="-122"/>
              </a:rPr>
              <a:t>对空气劈尖</a:t>
            </a:r>
            <a:r>
              <a:rPr lang="en-US" altLang="zh-CN"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n</a:t>
            </a:r>
            <a:r>
              <a:rPr lang="en-US" altLang="zh-CN" baseline="-25000">
                <a:latin typeface="Times New Roman" panose="02020603050405020304" pitchFamily="18" charset="0"/>
                <a:ea typeface="宋体" panose="02010600030101010101" pitchFamily="2" charset="-122"/>
              </a:rPr>
              <a:t>2</a:t>
            </a:r>
            <a:r>
              <a:rPr lang="en-US" altLang="zh-CN">
                <a:latin typeface="Times New Roman" panose="02020603050405020304" pitchFamily="18" charset="0"/>
                <a:ea typeface="宋体" panose="02010600030101010101" pitchFamily="2" charset="-122"/>
              </a:rPr>
              <a:t>=1)</a:t>
            </a:r>
            <a:endParaRPr lang="en-US" altLang="zh-CN">
              <a:latin typeface="Times New Roman" panose="02020603050405020304" pitchFamily="18" charset="0"/>
              <a:ea typeface="宋体" panose="02010600030101010101" pitchFamily="2" charset="-122"/>
            </a:endParaRPr>
          </a:p>
        </p:txBody>
      </p:sp>
      <p:graphicFrame>
        <p:nvGraphicFramePr>
          <p:cNvPr id="42024" name="对象 4"/>
          <p:cNvGraphicFramePr/>
          <p:nvPr/>
        </p:nvGraphicFramePr>
        <p:xfrm>
          <a:off x="3373438" y="4670425"/>
          <a:ext cx="1851025" cy="930275"/>
        </p:xfrm>
        <a:graphic>
          <a:graphicData uri="http://schemas.openxmlformats.org/presentationml/2006/ole">
            <mc:AlternateContent xmlns:mc="http://schemas.openxmlformats.org/markup-compatibility/2006">
              <mc:Choice xmlns:v="urn:schemas-microsoft-com:vml" Requires="v">
                <p:oleObj spid="_x0000_s3279" name="" r:id="rId16" imgW="1612900" imgH="740410" progId="Equation.KSEE3">
                  <p:embed/>
                </p:oleObj>
              </mc:Choice>
              <mc:Fallback>
                <p:oleObj name="" r:id="rId16" imgW="1612900" imgH="740410" progId="Equation.KSEE3">
                  <p:embed/>
                  <p:pic>
                    <p:nvPicPr>
                      <p:cNvPr id="0" name="图片 3278"/>
                      <p:cNvPicPr/>
                      <p:nvPr/>
                    </p:nvPicPr>
                    <p:blipFill>
                      <a:blip r:embed="rId17"/>
                      <a:stretch>
                        <a:fillRect/>
                      </a:stretch>
                    </p:blipFill>
                    <p:spPr>
                      <a:xfrm>
                        <a:off x="3373438" y="4670425"/>
                        <a:ext cx="1851025" cy="930275"/>
                      </a:xfrm>
                      <a:prstGeom prst="rect">
                        <a:avLst/>
                      </a:prstGeom>
                      <a:noFill/>
                      <a:ln w="38100">
                        <a:noFill/>
                        <a:miter/>
                      </a:ln>
                    </p:spPr>
                  </p:pic>
                </p:oleObj>
              </mc:Fallback>
            </mc:AlternateContent>
          </a:graphicData>
        </a:graphic>
      </p:graphicFrame>
      <p:graphicFrame>
        <p:nvGraphicFramePr>
          <p:cNvPr id="7" name="对象 4"/>
          <p:cNvGraphicFramePr/>
          <p:nvPr/>
        </p:nvGraphicFramePr>
        <p:xfrm>
          <a:off x="3303588" y="5737225"/>
          <a:ext cx="2041525" cy="915988"/>
        </p:xfrm>
        <a:graphic>
          <a:graphicData uri="http://schemas.openxmlformats.org/presentationml/2006/ole">
            <mc:AlternateContent xmlns:mc="http://schemas.openxmlformats.org/markup-compatibility/2006">
              <mc:Choice xmlns:v="urn:schemas-microsoft-com:vml" Requires="v">
                <p:oleObj spid="_x0000_s3280" name="" r:id="rId18" imgW="825500" imgH="393700" progId="Equation.KSEE3">
                  <p:embed/>
                </p:oleObj>
              </mc:Choice>
              <mc:Fallback>
                <p:oleObj name="" r:id="rId18" imgW="825500" imgH="393700" progId="Equation.KSEE3">
                  <p:embed/>
                  <p:pic>
                    <p:nvPicPr>
                      <p:cNvPr id="0" name="图片 3279"/>
                      <p:cNvPicPr/>
                      <p:nvPr/>
                    </p:nvPicPr>
                    <p:blipFill>
                      <a:blip r:embed="rId19"/>
                      <a:stretch>
                        <a:fillRect/>
                      </a:stretch>
                    </p:blipFill>
                    <p:spPr>
                      <a:xfrm>
                        <a:off x="3303588" y="5737225"/>
                        <a:ext cx="2041525" cy="915988"/>
                      </a:xfrm>
                      <a:prstGeom prst="rect">
                        <a:avLst/>
                      </a:prstGeom>
                      <a:noFill/>
                      <a:ln w="38100">
                        <a:noFill/>
                        <a:miter/>
                      </a:ln>
                    </p:spPr>
                  </p:pic>
                </p:oleObj>
              </mc:Fallback>
            </mc:AlternateContent>
          </a:graphicData>
        </a:graphic>
      </p:graphicFrame>
      <p:sp>
        <p:nvSpPr>
          <p:cNvPr id="8" name="矩形 7"/>
          <p:cNvSpPr/>
          <p:nvPr/>
        </p:nvSpPr>
        <p:spPr>
          <a:xfrm>
            <a:off x="349250" y="5953125"/>
            <a:ext cx="3024188" cy="520700"/>
          </a:xfrm>
          <a:prstGeom prst="rect">
            <a:avLst/>
          </a:prstGeom>
          <a:noFill/>
          <a:ln w="9525">
            <a:noFill/>
          </a:ln>
        </p:spPr>
        <p:txBody>
          <a:bodyPr wrap="square" anchor="t" anchorCtr="0">
            <a:spAutoFit/>
          </a:bodyPr>
          <a:p>
            <a:pPr eaLnBrk="0" hangingPunct="0"/>
            <a:r>
              <a:rPr lang="zh-CN" altLang="en-US">
                <a:latin typeface="Times New Roman" panose="02020603050405020304" pitchFamily="18" charset="0"/>
                <a:ea typeface="宋体" panose="02010600030101010101" pitchFamily="2" charset="-122"/>
              </a:rPr>
              <a:t>对介质</a:t>
            </a:r>
            <a:r>
              <a:rPr lang="zh-CN" altLang="zh-CN">
                <a:latin typeface="Times New Roman" panose="02020603050405020304" pitchFamily="18" charset="0"/>
                <a:ea typeface="宋体" panose="02010600030101010101" pitchFamily="2" charset="-122"/>
              </a:rPr>
              <a:t>薄膜劈尖</a:t>
            </a:r>
            <a:endParaRPr lang="en-US" altLang="zh-CN">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left)">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linds(horizontal)">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61"/>
                                        </p:tgtEl>
                                        <p:attrNameLst>
                                          <p:attrName>style.visibility</p:attrName>
                                        </p:attrNameLst>
                                      </p:cBhvr>
                                      <p:to>
                                        <p:strVal val="visible"/>
                                      </p:to>
                                    </p:set>
                                    <p:animEffect transition="in" filter="blinds(horizontal)">
                                      <p:cBhvr>
                                        <p:cTn id="17" dur="500"/>
                                        <p:tgtEl>
                                          <p:spTgt spid="61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64"/>
                                        </p:tgtEl>
                                        <p:attrNameLst>
                                          <p:attrName>style.visibility</p:attrName>
                                        </p:attrNameLst>
                                      </p:cBhvr>
                                      <p:to>
                                        <p:strVal val="visible"/>
                                      </p:to>
                                    </p:set>
                                    <p:animEffect transition="in" filter="blinds(horizontal)">
                                      <p:cBhvr>
                                        <p:cTn id="22" dur="500"/>
                                        <p:tgtEl>
                                          <p:spTgt spid="616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168"/>
                                        </p:tgtEl>
                                        <p:attrNameLst>
                                          <p:attrName>style.visibility</p:attrName>
                                        </p:attrNameLst>
                                      </p:cBhvr>
                                      <p:to>
                                        <p:strVal val="visible"/>
                                      </p:to>
                                    </p:set>
                                    <p:animEffect transition="in" filter="blinds(horizontal)">
                                      <p:cBhvr>
                                        <p:cTn id="27" dur="500"/>
                                        <p:tgtEl>
                                          <p:spTgt spid="61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917">
                                            <p:txEl>
                                              <p:charRg st="0" end="17"/>
                                            </p:txEl>
                                          </p:spTgt>
                                        </p:tgtEl>
                                        <p:attrNameLst>
                                          <p:attrName>style.visibility</p:attrName>
                                        </p:attrNameLst>
                                      </p:cBhvr>
                                      <p:to>
                                        <p:strVal val="visible"/>
                                      </p:to>
                                    </p:set>
                                    <p:animEffect transition="in" filter="wipe(left)">
                                      <p:cBhvr>
                                        <p:cTn id="32" dur="500"/>
                                        <p:tgtEl>
                                          <p:spTgt spid="38917">
                                            <p:txEl>
                                              <p:charRg st="0" end="1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60"/>
                                        </p:tgtEl>
                                        <p:attrNameLst>
                                          <p:attrName>style.visibility</p:attrName>
                                        </p:attrNameLst>
                                      </p:cBhvr>
                                      <p:to>
                                        <p:strVal val="visible"/>
                                      </p:to>
                                    </p:set>
                                    <p:animEffect transition="in" filter="blinds(horizontal)">
                                      <p:cBhvr>
                                        <p:cTn id="37" dur="500"/>
                                        <p:tgtEl>
                                          <p:spTgt spid="6160"/>
                                        </p:tgtEl>
                                      </p:cBhvr>
                                    </p:animEffect>
                                  </p:childTnLst>
                                </p:cTn>
                              </p:par>
                              <p:par>
                                <p:cTn id="38" presetID="3" presetClass="entr" presetSubtype="10" fill="hold" nodeType="withEffect">
                                  <p:stCondLst>
                                    <p:cond delay="0"/>
                                  </p:stCondLst>
                                  <p:childTnLst>
                                    <p:set>
                                      <p:cBhvr>
                                        <p:cTn id="39" dur="1" fill="hold">
                                          <p:stCondLst>
                                            <p:cond delay="0"/>
                                          </p:stCondLst>
                                        </p:cTn>
                                        <p:tgtEl>
                                          <p:spTgt spid="6173"/>
                                        </p:tgtEl>
                                        <p:attrNameLst>
                                          <p:attrName>style.visibility</p:attrName>
                                        </p:attrNameLst>
                                      </p:cBhvr>
                                      <p:to>
                                        <p:strVal val="visible"/>
                                      </p:to>
                                    </p:set>
                                    <p:animEffect transition="in" filter="blinds(horizontal)">
                                      <p:cBhvr>
                                        <p:cTn id="40" dur="500"/>
                                        <p:tgtEl>
                                          <p:spTgt spid="617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172"/>
                                        </p:tgtEl>
                                        <p:attrNameLst>
                                          <p:attrName>style.visibility</p:attrName>
                                        </p:attrNameLst>
                                      </p:cBhvr>
                                      <p:to>
                                        <p:strVal val="visible"/>
                                      </p:to>
                                    </p:set>
                                    <p:animEffect transition="in" filter="blinds(horizontal)">
                                      <p:cBhvr>
                                        <p:cTn id="45" dur="500"/>
                                        <p:tgtEl>
                                          <p:spTgt spid="617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0294"/>
                                        </p:tgtEl>
                                        <p:attrNameLst>
                                          <p:attrName>style.visibility</p:attrName>
                                        </p:attrNameLst>
                                      </p:cBhvr>
                                      <p:to>
                                        <p:strVal val="visible"/>
                                      </p:to>
                                    </p:set>
                                    <p:animEffect transition="in" filter="blinds(horizontal)">
                                      <p:cBhvr>
                                        <p:cTn id="50" dur="500"/>
                                        <p:tgtEl>
                                          <p:spTgt spid="1029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p:cTn id="59" dur="500" fill="hold"/>
                                        <p:tgtEl>
                                          <p:spTgt spid="2"/>
                                        </p:tgtEl>
                                        <p:attrNameLst>
                                          <p:attrName>ppt_w</p:attrName>
                                        </p:attrNameLst>
                                      </p:cBhvr>
                                      <p:tavLst>
                                        <p:tav tm="0">
                                          <p:val>
                                            <p:fltVal val="0.000000"/>
                                          </p:val>
                                        </p:tav>
                                        <p:tav tm="100000">
                                          <p:val>
                                            <p:strVal val="#ppt_w"/>
                                          </p:val>
                                        </p:tav>
                                      </p:tavLst>
                                    </p:anim>
                                    <p:anim calcmode="lin" valueType="num">
                                      <p:cBhvr>
                                        <p:cTn id="60"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8957"/>
                                        </p:tgtEl>
                                        <p:attrNameLst>
                                          <p:attrName>style.visibility</p:attrName>
                                        </p:attrNameLst>
                                      </p:cBhvr>
                                      <p:to>
                                        <p:strVal val="visible"/>
                                      </p:to>
                                    </p:set>
                                    <p:animEffect transition="in" filter="blinds(horizontal)">
                                      <p:cBhvr>
                                        <p:cTn id="65" dur="500"/>
                                        <p:tgtEl>
                                          <p:spTgt spid="3895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8986"/>
                                        </p:tgtEl>
                                        <p:attrNameLst>
                                          <p:attrName>style.visibility</p:attrName>
                                        </p:attrNameLst>
                                      </p:cBhvr>
                                      <p:to>
                                        <p:strVal val="visible"/>
                                      </p:to>
                                    </p:set>
                                    <p:animEffect transition="in" filter="wipe(left)">
                                      <p:cBhvr>
                                        <p:cTn id="70" dur="500"/>
                                        <p:tgtEl>
                                          <p:spTgt spid="3898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42024"/>
                                        </p:tgtEl>
                                        <p:attrNameLst>
                                          <p:attrName>style.visibility</p:attrName>
                                        </p:attrNameLst>
                                      </p:cBhvr>
                                      <p:to>
                                        <p:strVal val="visible"/>
                                      </p:to>
                                    </p:set>
                                    <p:animEffect transition="in" filter="wipe(down)">
                                      <p:cBhvr>
                                        <p:cTn id="75" dur="500"/>
                                        <p:tgtEl>
                                          <p:spTgt spid="4202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wipe(left)">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down)">
                                      <p:cBhvr>
                                        <p:cTn id="8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2" grpId="0" bldLvl="0" animBg="1"/>
      <p:bldP spid="38916" grpId="0"/>
      <p:bldP spid="38917" grpId="0" uiExpand="1" build="p"/>
      <p:bldP spid="38957" grpId="0"/>
      <p:bldP spid="38986"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90" name="文本框 39989"/>
          <p:cNvSpPr txBox="1"/>
          <p:nvPr/>
        </p:nvSpPr>
        <p:spPr>
          <a:xfrm>
            <a:off x="106363" y="2058988"/>
            <a:ext cx="1800225" cy="519112"/>
          </a:xfrm>
          <a:prstGeom prst="rect">
            <a:avLst/>
          </a:prstGeom>
          <a:noFill/>
          <a:ln w="9525">
            <a:noFill/>
          </a:ln>
        </p:spPr>
        <p:txBody>
          <a:bodyPr anchor="t" anchorCtr="0">
            <a:spAutoFit/>
          </a:bodyPr>
          <a:p>
            <a:pPr algn="dist" eaLnBrk="0" hangingPunct="0"/>
            <a:r>
              <a:rPr lang="zh-CN" altLang="en-US" dirty="0">
                <a:solidFill>
                  <a:srgbClr val="FF0000"/>
                </a:solidFill>
                <a:latin typeface="Times New Roman" panose="02020603050405020304" pitchFamily="18" charset="0"/>
                <a:ea typeface="宋体" panose="02010600030101010101" pitchFamily="2" charset="-122"/>
              </a:rPr>
              <a:t>条纹特点</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39991" name="矩形 39990"/>
          <p:cNvSpPr/>
          <p:nvPr/>
        </p:nvSpPr>
        <p:spPr>
          <a:xfrm>
            <a:off x="250825" y="2936875"/>
            <a:ext cx="5902325" cy="522288"/>
          </a:xfrm>
          <a:prstGeom prst="rect">
            <a:avLst/>
          </a:prstGeom>
          <a:noFill/>
          <a:ln w="9525">
            <a:noFill/>
          </a:ln>
        </p:spPr>
        <p:txBody>
          <a:bodyPr wrap="none" anchor="t" anchorCtr="0">
            <a:spAutoFit/>
          </a:bodyPr>
          <a:p>
            <a:pPr marL="457200" indent="-457200" eaLnBrk="0" hangingPunct="0">
              <a:buFont typeface="Wingdings" panose="05000000000000000000" charset="0"/>
              <a:buChar char=""/>
            </a:pPr>
            <a:r>
              <a:rPr lang="zh-CN" altLang="en-US" dirty="0">
                <a:solidFill>
                  <a:srgbClr val="0000FF"/>
                </a:solidFill>
                <a:latin typeface="Times New Roman" panose="02020603050405020304" pitchFamily="18" charset="0"/>
                <a:ea typeface="宋体" panose="02010600030101010101" pitchFamily="2" charset="-122"/>
              </a:rPr>
              <a:t>条纹为明暗相间平行于棱边的直线</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39994" name="矩形 39993"/>
          <p:cNvSpPr/>
          <p:nvPr/>
        </p:nvSpPr>
        <p:spPr>
          <a:xfrm>
            <a:off x="179388" y="4278313"/>
            <a:ext cx="4451350" cy="522287"/>
          </a:xfrm>
          <a:prstGeom prst="rect">
            <a:avLst/>
          </a:prstGeom>
          <a:noFill/>
          <a:ln w="9525">
            <a:noFill/>
          </a:ln>
        </p:spPr>
        <p:txBody>
          <a:bodyPr wrap="none" anchor="t" anchorCtr="0">
            <a:spAutoFit/>
          </a:bodyPr>
          <a:p>
            <a:pPr marL="457200" indent="-457200" eaLnBrk="0" hangingPunct="0">
              <a:buFont typeface="Wingdings" panose="05000000000000000000" charset="0"/>
              <a:buChar char=""/>
            </a:pPr>
            <a:r>
              <a:rPr lang="zh-CN" altLang="en-US" dirty="0">
                <a:solidFill>
                  <a:srgbClr val="0000FF"/>
                </a:solidFill>
                <a:latin typeface="Times New Roman" panose="02020603050405020304" pitchFamily="18" charset="0"/>
                <a:ea typeface="宋体" panose="02010600030101010101" pitchFamily="2" charset="-122"/>
              </a:rPr>
              <a:t>相邻明</a:t>
            </a:r>
            <a:r>
              <a:rPr lang="en-US" altLang="zh-CN" dirty="0">
                <a:solidFill>
                  <a:srgbClr val="0000FF"/>
                </a:solidFill>
                <a:latin typeface="Times New Roman" panose="02020603050405020304" pitchFamily="18" charset="0"/>
                <a:ea typeface="宋体" panose="02010600030101010101" pitchFamily="2" charset="-122"/>
              </a:rPr>
              <a:t>(</a:t>
            </a:r>
            <a:r>
              <a:rPr lang="zh-CN" altLang="en-US" dirty="0">
                <a:solidFill>
                  <a:srgbClr val="0000FF"/>
                </a:solidFill>
                <a:latin typeface="Times New Roman" panose="02020603050405020304" pitchFamily="18" charset="0"/>
                <a:ea typeface="宋体" panose="02010600030101010101" pitchFamily="2" charset="-122"/>
              </a:rPr>
              <a:t>暗</a:t>
            </a:r>
            <a:r>
              <a:rPr lang="en-US" altLang="zh-CN" dirty="0">
                <a:solidFill>
                  <a:srgbClr val="0000FF"/>
                </a:solidFill>
                <a:latin typeface="Times New Roman" panose="02020603050405020304" pitchFamily="18" charset="0"/>
                <a:ea typeface="宋体" panose="02010600030101010101" pitchFamily="2" charset="-122"/>
              </a:rPr>
              <a:t>)</a:t>
            </a:r>
            <a:r>
              <a:rPr lang="zh-CN" altLang="en-US" dirty="0">
                <a:solidFill>
                  <a:srgbClr val="0000FF"/>
                </a:solidFill>
                <a:latin typeface="Times New Roman" panose="02020603050405020304" pitchFamily="18" charset="0"/>
                <a:ea typeface="宋体" panose="02010600030101010101" pitchFamily="2" charset="-122"/>
              </a:rPr>
              <a:t>纹处的厚度差</a:t>
            </a:r>
            <a:endParaRPr lang="zh-CN" altLang="en-US" dirty="0">
              <a:solidFill>
                <a:srgbClr val="0000FF"/>
              </a:solidFill>
              <a:latin typeface="Times New Roman" panose="02020603050405020304" pitchFamily="18" charset="0"/>
              <a:ea typeface="宋体" panose="02010600030101010101" pitchFamily="2" charset="-122"/>
            </a:endParaRPr>
          </a:p>
        </p:txBody>
      </p:sp>
      <p:grpSp>
        <p:nvGrpSpPr>
          <p:cNvPr id="4" name="组合 39994"/>
          <p:cNvGrpSpPr/>
          <p:nvPr/>
        </p:nvGrpSpPr>
        <p:grpSpPr>
          <a:xfrm>
            <a:off x="5199063" y="4194175"/>
            <a:ext cx="3743325" cy="1843088"/>
            <a:chOff x="2001" y="1253"/>
            <a:chExt cx="2358" cy="1246"/>
          </a:xfrm>
        </p:grpSpPr>
        <p:sp>
          <p:nvSpPr>
            <p:cNvPr id="50181" name="直接连接符 39995"/>
            <p:cNvSpPr/>
            <p:nvPr/>
          </p:nvSpPr>
          <p:spPr>
            <a:xfrm>
              <a:off x="2234" y="2445"/>
              <a:ext cx="1983" cy="0"/>
            </a:xfrm>
            <a:prstGeom prst="line">
              <a:avLst/>
            </a:prstGeom>
            <a:ln w="38100" cap="flat" cmpd="sng">
              <a:solidFill>
                <a:schemeClr val="tx1"/>
              </a:solidFill>
              <a:prstDash val="solid"/>
              <a:round/>
              <a:headEnd type="none" w="med" len="med"/>
              <a:tailEnd type="none" w="med" len="med"/>
            </a:ln>
          </p:spPr>
        </p:sp>
        <p:sp>
          <p:nvSpPr>
            <p:cNvPr id="50182" name="直接连接符 39996"/>
            <p:cNvSpPr/>
            <p:nvPr/>
          </p:nvSpPr>
          <p:spPr>
            <a:xfrm flipH="1" flipV="1">
              <a:off x="2033" y="1933"/>
              <a:ext cx="201" cy="512"/>
            </a:xfrm>
            <a:prstGeom prst="line">
              <a:avLst/>
            </a:prstGeom>
            <a:ln w="57150" cap="flat" cmpd="sng">
              <a:solidFill>
                <a:schemeClr val="accent2"/>
              </a:solidFill>
              <a:prstDash val="sysDot"/>
              <a:round/>
              <a:headEnd type="none" w="med" len="med"/>
              <a:tailEnd type="none" w="med" len="med"/>
            </a:ln>
          </p:spPr>
        </p:sp>
        <p:sp>
          <p:nvSpPr>
            <p:cNvPr id="50183" name="直接连接符 39997"/>
            <p:cNvSpPr/>
            <p:nvPr/>
          </p:nvSpPr>
          <p:spPr>
            <a:xfrm flipV="1">
              <a:off x="2234" y="1778"/>
              <a:ext cx="1737" cy="667"/>
            </a:xfrm>
            <a:prstGeom prst="line">
              <a:avLst/>
            </a:prstGeom>
            <a:ln w="38100" cap="flat" cmpd="sng">
              <a:solidFill>
                <a:schemeClr val="tx1"/>
              </a:solidFill>
              <a:prstDash val="solid"/>
              <a:round/>
              <a:headEnd type="none" w="med" len="med"/>
              <a:tailEnd type="none" w="med" len="med"/>
            </a:ln>
          </p:spPr>
        </p:sp>
        <p:sp>
          <p:nvSpPr>
            <p:cNvPr id="50184" name="直接连接符 39998"/>
            <p:cNvSpPr/>
            <p:nvPr/>
          </p:nvSpPr>
          <p:spPr>
            <a:xfrm flipV="1">
              <a:off x="2001" y="1253"/>
              <a:ext cx="1735" cy="666"/>
            </a:xfrm>
            <a:prstGeom prst="line">
              <a:avLst/>
            </a:prstGeom>
            <a:ln w="38100" cap="flat" cmpd="sng">
              <a:solidFill>
                <a:schemeClr val="tx1"/>
              </a:solidFill>
              <a:prstDash val="solid"/>
              <a:round/>
              <a:headEnd type="none" w="med" len="med"/>
              <a:tailEnd type="none" w="med" len="med"/>
            </a:ln>
          </p:spPr>
        </p:sp>
        <p:sp>
          <p:nvSpPr>
            <p:cNvPr id="50185" name="直接连接符 39999"/>
            <p:cNvSpPr/>
            <p:nvPr/>
          </p:nvSpPr>
          <p:spPr>
            <a:xfrm flipH="1" flipV="1">
              <a:off x="2413" y="1763"/>
              <a:ext cx="210" cy="536"/>
            </a:xfrm>
            <a:prstGeom prst="line">
              <a:avLst/>
            </a:prstGeom>
            <a:ln w="57150" cap="flat" cmpd="sng">
              <a:solidFill>
                <a:srgbClr val="3333FF"/>
              </a:solidFill>
              <a:prstDash val="solid"/>
              <a:round/>
              <a:headEnd type="none" w="med" len="med"/>
              <a:tailEnd type="none" w="med" len="med"/>
            </a:ln>
          </p:spPr>
        </p:sp>
        <p:sp>
          <p:nvSpPr>
            <p:cNvPr id="50186" name="直接连接符 40000"/>
            <p:cNvSpPr/>
            <p:nvPr/>
          </p:nvSpPr>
          <p:spPr>
            <a:xfrm flipH="1" flipV="1">
              <a:off x="2784" y="1621"/>
              <a:ext cx="205" cy="522"/>
            </a:xfrm>
            <a:prstGeom prst="line">
              <a:avLst/>
            </a:prstGeom>
            <a:ln w="57150" cap="flat" cmpd="sng">
              <a:solidFill>
                <a:schemeClr val="accent2"/>
              </a:solidFill>
              <a:prstDash val="sysDot"/>
              <a:round/>
              <a:headEnd type="none" w="med" len="med"/>
              <a:tailEnd type="none" w="med" len="med"/>
            </a:ln>
          </p:spPr>
        </p:sp>
        <p:sp>
          <p:nvSpPr>
            <p:cNvPr id="50187" name="直接连接符 40001"/>
            <p:cNvSpPr/>
            <p:nvPr/>
          </p:nvSpPr>
          <p:spPr>
            <a:xfrm flipH="1" flipV="1">
              <a:off x="3192" y="1451"/>
              <a:ext cx="219" cy="558"/>
            </a:xfrm>
            <a:prstGeom prst="line">
              <a:avLst/>
            </a:prstGeom>
            <a:ln w="57150" cap="flat" cmpd="sng">
              <a:solidFill>
                <a:srgbClr val="3333FF"/>
              </a:solidFill>
              <a:prstDash val="solid"/>
              <a:round/>
              <a:headEnd type="none" w="med" len="med"/>
              <a:tailEnd type="none" w="med" len="med"/>
            </a:ln>
          </p:spPr>
        </p:sp>
        <p:sp>
          <p:nvSpPr>
            <p:cNvPr id="50188" name="直接连接符 40002"/>
            <p:cNvSpPr/>
            <p:nvPr/>
          </p:nvSpPr>
          <p:spPr>
            <a:xfrm flipH="1" flipV="1">
              <a:off x="3611" y="1310"/>
              <a:ext cx="199" cy="508"/>
            </a:xfrm>
            <a:prstGeom prst="line">
              <a:avLst/>
            </a:prstGeom>
            <a:ln w="57150" cap="flat" cmpd="sng">
              <a:solidFill>
                <a:schemeClr val="accent2"/>
              </a:solidFill>
              <a:prstDash val="sysDot"/>
              <a:round/>
              <a:headEnd type="none" w="med" len="med"/>
              <a:tailEnd type="none" w="med" len="med"/>
            </a:ln>
          </p:spPr>
        </p:sp>
        <p:sp>
          <p:nvSpPr>
            <p:cNvPr id="50189" name="直接连接符 40003"/>
            <p:cNvSpPr/>
            <p:nvPr/>
          </p:nvSpPr>
          <p:spPr>
            <a:xfrm>
              <a:off x="2984" y="2166"/>
              <a:ext cx="973" cy="0"/>
            </a:xfrm>
            <a:prstGeom prst="line">
              <a:avLst/>
            </a:prstGeom>
            <a:ln w="19050" cap="flat" cmpd="sng">
              <a:solidFill>
                <a:schemeClr val="tx1"/>
              </a:solidFill>
              <a:prstDash val="dash"/>
              <a:round/>
              <a:headEnd type="none" w="med" len="med"/>
              <a:tailEnd type="none" w="med" len="med"/>
            </a:ln>
          </p:spPr>
        </p:sp>
        <p:sp>
          <p:nvSpPr>
            <p:cNvPr id="50190" name="直接连接符 40004"/>
            <p:cNvSpPr/>
            <p:nvPr/>
          </p:nvSpPr>
          <p:spPr>
            <a:xfrm>
              <a:off x="3787" y="1841"/>
              <a:ext cx="430" cy="0"/>
            </a:xfrm>
            <a:prstGeom prst="line">
              <a:avLst/>
            </a:prstGeom>
            <a:ln w="19050" cap="flat" cmpd="sng">
              <a:solidFill>
                <a:schemeClr val="tx1"/>
              </a:solidFill>
              <a:prstDash val="dash"/>
              <a:round/>
              <a:headEnd type="none" w="med" len="med"/>
              <a:tailEnd type="none" w="med" len="med"/>
            </a:ln>
          </p:spPr>
        </p:sp>
        <p:sp>
          <p:nvSpPr>
            <p:cNvPr id="50191" name="直接连接符 40005"/>
            <p:cNvSpPr/>
            <p:nvPr/>
          </p:nvSpPr>
          <p:spPr>
            <a:xfrm>
              <a:off x="2989" y="2166"/>
              <a:ext cx="0" cy="279"/>
            </a:xfrm>
            <a:prstGeom prst="line">
              <a:avLst/>
            </a:prstGeom>
            <a:ln w="19050" cap="flat" cmpd="sng">
              <a:solidFill>
                <a:schemeClr val="tx1"/>
              </a:solidFill>
              <a:prstDash val="dash"/>
              <a:round/>
              <a:headEnd type="none" w="med" len="med"/>
              <a:tailEnd type="none" w="med" len="med"/>
            </a:ln>
          </p:spPr>
        </p:sp>
        <p:sp>
          <p:nvSpPr>
            <p:cNvPr id="50192" name="直接连接符 40006"/>
            <p:cNvSpPr/>
            <p:nvPr/>
          </p:nvSpPr>
          <p:spPr>
            <a:xfrm>
              <a:off x="3810" y="1841"/>
              <a:ext cx="0" cy="604"/>
            </a:xfrm>
            <a:prstGeom prst="line">
              <a:avLst/>
            </a:prstGeom>
            <a:ln w="19050" cap="flat" cmpd="sng">
              <a:solidFill>
                <a:schemeClr val="tx1"/>
              </a:solidFill>
              <a:prstDash val="dash"/>
              <a:round/>
              <a:headEnd type="none" w="med" len="med"/>
              <a:tailEnd type="none" w="med" len="med"/>
            </a:ln>
          </p:spPr>
        </p:sp>
        <p:sp>
          <p:nvSpPr>
            <p:cNvPr id="50193" name="任意多边形 40007"/>
            <p:cNvSpPr/>
            <p:nvPr/>
          </p:nvSpPr>
          <p:spPr>
            <a:xfrm>
              <a:off x="2598" y="2313"/>
              <a:ext cx="84" cy="132"/>
            </a:xfrm>
            <a:custGeom>
              <a:avLst/>
              <a:gdLst/>
              <a:ahLst/>
              <a:cxnLst>
                <a:cxn ang="0">
                  <a:pos x="0" y="0"/>
                </a:cxn>
                <a:cxn ang="0">
                  <a:pos x="53" y="37"/>
                </a:cxn>
                <a:cxn ang="0">
                  <a:pos x="30" y="88"/>
                </a:cxn>
              </a:cxnLst>
              <a:pathLst>
                <a:path w="95" h="151">
                  <a:moveTo>
                    <a:pt x="0" y="0"/>
                  </a:moveTo>
                  <a:cubicBezTo>
                    <a:pt x="39" y="19"/>
                    <a:pt x="79" y="38"/>
                    <a:pt x="87" y="63"/>
                  </a:cubicBezTo>
                  <a:cubicBezTo>
                    <a:pt x="95" y="88"/>
                    <a:pt x="72" y="119"/>
                    <a:pt x="50" y="151"/>
                  </a:cubicBezTo>
                </a:path>
              </a:pathLst>
            </a:custGeom>
            <a:noFill/>
            <a:ln w="28575" cap="flat" cmpd="sng">
              <a:solidFill>
                <a:srgbClr val="FF0066"/>
              </a:solidFill>
              <a:prstDash val="solid"/>
              <a:round/>
              <a:headEnd type="none" w="med" len="med"/>
              <a:tailEnd type="none" w="med" len="med"/>
            </a:ln>
          </p:spPr>
          <p:txBody>
            <a:bodyPr/>
            <a:p>
              <a:endParaRPr lang="zh-CN" altLang="en-US"/>
            </a:p>
          </p:txBody>
        </p:sp>
        <p:sp>
          <p:nvSpPr>
            <p:cNvPr id="50194" name="直接连接符 40008"/>
            <p:cNvSpPr/>
            <p:nvPr/>
          </p:nvSpPr>
          <p:spPr>
            <a:xfrm>
              <a:off x="3809" y="1841"/>
              <a:ext cx="0" cy="305"/>
            </a:xfrm>
            <a:prstGeom prst="line">
              <a:avLst/>
            </a:prstGeom>
            <a:ln w="38100" cap="flat" cmpd="sng">
              <a:solidFill>
                <a:srgbClr val="FF0066"/>
              </a:solidFill>
              <a:prstDash val="solid"/>
              <a:round/>
              <a:headEnd type="none" w="med" len="med"/>
              <a:tailEnd type="none" w="med" len="med"/>
            </a:ln>
          </p:spPr>
        </p:sp>
        <p:sp>
          <p:nvSpPr>
            <p:cNvPr id="50195" name="文本框 40009"/>
            <p:cNvSpPr txBox="1"/>
            <p:nvPr/>
          </p:nvSpPr>
          <p:spPr>
            <a:xfrm>
              <a:off x="2682" y="2188"/>
              <a:ext cx="216" cy="311"/>
            </a:xfrm>
            <a:prstGeom prst="rect">
              <a:avLst/>
            </a:prstGeom>
            <a:noFill/>
            <a:ln w="9525">
              <a:noFill/>
            </a:ln>
          </p:spPr>
          <p:txBody>
            <a:bodyPr wrap="square" anchor="t" anchorCtr="0">
              <a:spAutoFit/>
            </a:bodyPr>
            <a:p>
              <a:r>
                <a:rPr lang="en-US" altLang="zh-CN" sz="2400">
                  <a:solidFill>
                    <a:srgbClr val="FF0066"/>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a:solidFill>
                  <a:srgbClr val="FF0066"/>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50196" name="文本框 40010"/>
            <p:cNvSpPr txBox="1"/>
            <p:nvPr/>
          </p:nvSpPr>
          <p:spPr>
            <a:xfrm>
              <a:off x="2965" y="2132"/>
              <a:ext cx="265" cy="311"/>
            </a:xfrm>
            <a:prstGeom prst="rect">
              <a:avLst/>
            </a:prstGeom>
            <a:noFill/>
            <a:ln w="9525">
              <a:noFill/>
            </a:ln>
          </p:spPr>
          <p:txBody>
            <a:bodyPr wrap="square" anchor="t" anchorCtr="0">
              <a:spAutoFit/>
            </a:bodyPr>
            <a:p>
              <a:r>
                <a:rPr lang="en-US" altLang="zh-CN" sz="2400" i="1" err="1">
                  <a:latin typeface="Times New Roman" panose="02020603050405020304" pitchFamily="18" charset="0"/>
                  <a:ea typeface="宋体" panose="02010600030101010101" pitchFamily="2" charset="-122"/>
                </a:rPr>
                <a:t>e</a:t>
              </a:r>
              <a:r>
                <a:rPr lang="en-US" altLang="zh-CN" sz="2400" i="1" baseline="-25000" err="1">
                  <a:latin typeface="Times New Roman" panose="02020603050405020304" pitchFamily="18" charset="0"/>
                  <a:ea typeface="宋体" panose="02010600030101010101" pitchFamily="2" charset="-122"/>
                </a:rPr>
                <a:t>k</a:t>
              </a:r>
              <a:endParaRPr lang="en-US" altLang="zh-CN" sz="2400" i="1" baseline="-25000">
                <a:latin typeface="Times New Roman" panose="02020603050405020304" pitchFamily="18" charset="0"/>
                <a:ea typeface="宋体" panose="02010600030101010101" pitchFamily="2" charset="-122"/>
              </a:endParaRPr>
            </a:p>
          </p:txBody>
        </p:sp>
        <p:sp>
          <p:nvSpPr>
            <p:cNvPr id="50197" name="文本框 40011"/>
            <p:cNvSpPr txBox="1"/>
            <p:nvPr/>
          </p:nvSpPr>
          <p:spPr>
            <a:xfrm>
              <a:off x="3957" y="2014"/>
              <a:ext cx="402" cy="311"/>
            </a:xfrm>
            <a:prstGeom prst="rect">
              <a:avLst/>
            </a:prstGeom>
            <a:noFill/>
            <a:ln w="9525">
              <a:noFill/>
            </a:ln>
          </p:spPr>
          <p:txBody>
            <a:bodyPr wrap="square" anchor="t" anchorCtr="0">
              <a:spAutoFit/>
            </a:bodyPr>
            <a:p>
              <a:r>
                <a:rPr lang="en-US" altLang="zh-CN" sz="2400" i="1">
                  <a:latin typeface="Times New Roman" panose="02020603050405020304" pitchFamily="18" charset="0"/>
                  <a:ea typeface="宋体" panose="02010600030101010101" pitchFamily="2" charset="-122"/>
                </a:rPr>
                <a:t>e</a:t>
              </a:r>
              <a:r>
                <a:rPr lang="en-US" altLang="zh-CN" sz="2400" i="1" baseline="-25000">
                  <a:latin typeface="Times New Roman" panose="02020603050405020304" pitchFamily="18" charset="0"/>
                  <a:ea typeface="宋体" panose="02010600030101010101" pitchFamily="2" charset="-122"/>
                </a:rPr>
                <a:t>k+</a:t>
              </a:r>
              <a:r>
                <a:rPr lang="en-US" altLang="zh-CN" sz="2400" baseline="-25000">
                  <a:latin typeface="Times New Roman" panose="02020603050405020304" pitchFamily="18" charset="0"/>
                  <a:ea typeface="宋体" panose="02010600030101010101" pitchFamily="2" charset="-122"/>
                </a:rPr>
                <a:t>1</a:t>
              </a:r>
              <a:endParaRPr lang="en-US" altLang="zh-CN" sz="2400" baseline="-25000">
                <a:latin typeface="Times New Roman" panose="02020603050405020304" pitchFamily="18" charset="0"/>
                <a:ea typeface="宋体" panose="02010600030101010101" pitchFamily="2" charset="-122"/>
              </a:endParaRPr>
            </a:p>
          </p:txBody>
        </p:sp>
        <p:sp>
          <p:nvSpPr>
            <p:cNvPr id="50198" name="文本框 40012"/>
            <p:cNvSpPr txBox="1"/>
            <p:nvPr/>
          </p:nvSpPr>
          <p:spPr>
            <a:xfrm>
              <a:off x="3787" y="1854"/>
              <a:ext cx="319" cy="311"/>
            </a:xfrm>
            <a:prstGeom prst="rect">
              <a:avLst/>
            </a:prstGeom>
            <a:noFill/>
            <a:ln w="9525">
              <a:noFill/>
            </a:ln>
          </p:spPr>
          <p:txBody>
            <a:bodyPr wrap="square" anchor="t" anchorCtr="0">
              <a:spAutoFit/>
            </a:bodyPr>
            <a:p>
              <a:r>
                <a:rPr lang="en-US" altLang="zh-CN" sz="2400">
                  <a:solidFill>
                    <a:srgbClr val="FF0066"/>
                  </a:solidFill>
                  <a:latin typeface="Times New Roman" panose="02020603050405020304" pitchFamily="18" charset="0"/>
                  <a:ea typeface="宋体" panose="02010600030101010101" pitchFamily="2" charset="-122"/>
                  <a:sym typeface="Symbol" panose="05050102010706020507" pitchFamily="18" charset="2"/>
                </a:rPr>
                <a:t>e</a:t>
              </a:r>
              <a:endParaRPr lang="en-US" altLang="zh-CN" sz="2400">
                <a:solidFill>
                  <a:srgbClr val="FF0066"/>
                </a:solidFill>
                <a:latin typeface="Times New Roman" panose="02020603050405020304" pitchFamily="18" charset="0"/>
                <a:ea typeface="宋体" panose="02010600030101010101" pitchFamily="2" charset="-122"/>
                <a:sym typeface="Symbol" panose="05050102010706020507" pitchFamily="18" charset="2"/>
              </a:endParaRPr>
            </a:p>
          </p:txBody>
        </p:sp>
      </p:grpSp>
      <p:graphicFrame>
        <p:nvGraphicFramePr>
          <p:cNvPr id="40014" name="对象 40013"/>
          <p:cNvGraphicFramePr/>
          <p:nvPr/>
        </p:nvGraphicFramePr>
        <p:xfrm>
          <a:off x="1206500" y="5370513"/>
          <a:ext cx="1695450" cy="463550"/>
        </p:xfrm>
        <a:graphic>
          <a:graphicData uri="http://schemas.openxmlformats.org/presentationml/2006/ole">
            <mc:AlternateContent xmlns:mc="http://schemas.openxmlformats.org/markup-compatibility/2006">
              <mc:Choice xmlns:v="urn:schemas-microsoft-com:vml" Requires="v">
                <p:oleObj spid="_x0000_s3281" name="" r:id="rId1" imgW="876300" imgH="228600" progId="Equation.3">
                  <p:embed/>
                </p:oleObj>
              </mc:Choice>
              <mc:Fallback>
                <p:oleObj name="" r:id="rId1" imgW="876300" imgH="228600" progId="Equation.3">
                  <p:embed/>
                  <p:pic>
                    <p:nvPicPr>
                      <p:cNvPr id="0" name="图片 3280"/>
                      <p:cNvPicPr/>
                      <p:nvPr/>
                    </p:nvPicPr>
                    <p:blipFill>
                      <a:blip r:embed="rId2"/>
                      <a:stretch>
                        <a:fillRect/>
                      </a:stretch>
                    </p:blipFill>
                    <p:spPr>
                      <a:xfrm>
                        <a:off x="1206500" y="5370513"/>
                        <a:ext cx="1695450" cy="463550"/>
                      </a:xfrm>
                      <a:prstGeom prst="rect">
                        <a:avLst/>
                      </a:prstGeom>
                      <a:noFill/>
                      <a:ln w="38100">
                        <a:noFill/>
                        <a:miter/>
                      </a:ln>
                    </p:spPr>
                  </p:pic>
                </p:oleObj>
              </mc:Fallback>
            </mc:AlternateContent>
          </a:graphicData>
        </a:graphic>
      </p:graphicFrame>
      <p:graphicFrame>
        <p:nvGraphicFramePr>
          <p:cNvPr id="40015" name="对象 40014"/>
          <p:cNvGraphicFramePr/>
          <p:nvPr/>
        </p:nvGraphicFramePr>
        <p:xfrm>
          <a:off x="3092450" y="5295900"/>
          <a:ext cx="1527175" cy="635000"/>
        </p:xfrm>
        <a:graphic>
          <a:graphicData uri="http://schemas.openxmlformats.org/presentationml/2006/ole">
            <mc:AlternateContent xmlns:mc="http://schemas.openxmlformats.org/markup-compatibility/2006">
              <mc:Choice xmlns:v="urn:schemas-microsoft-com:vml" Requires="v">
                <p:oleObj spid="_x0000_s3282" name="" r:id="rId3" imgW="673100" imgH="393700" progId="Equation.3">
                  <p:embed/>
                </p:oleObj>
              </mc:Choice>
              <mc:Fallback>
                <p:oleObj name="" r:id="rId3" imgW="673100" imgH="393700" progId="Equation.3">
                  <p:embed/>
                  <p:pic>
                    <p:nvPicPr>
                      <p:cNvPr id="0" name="图片 3281"/>
                      <p:cNvPicPr/>
                      <p:nvPr/>
                    </p:nvPicPr>
                    <p:blipFill>
                      <a:blip r:embed="rId4"/>
                      <a:stretch>
                        <a:fillRect/>
                      </a:stretch>
                    </p:blipFill>
                    <p:spPr>
                      <a:xfrm>
                        <a:off x="3092450" y="5295900"/>
                        <a:ext cx="1527175" cy="635000"/>
                      </a:xfrm>
                      <a:prstGeom prst="rect">
                        <a:avLst/>
                      </a:prstGeom>
                      <a:noFill/>
                      <a:ln w="38100">
                        <a:noFill/>
                        <a:miter/>
                      </a:ln>
                    </p:spPr>
                  </p:pic>
                </p:oleObj>
              </mc:Fallback>
            </mc:AlternateContent>
          </a:graphicData>
        </a:graphic>
      </p:graphicFrame>
      <p:sp>
        <p:nvSpPr>
          <p:cNvPr id="5" name="文本框 4"/>
          <p:cNvSpPr txBox="1"/>
          <p:nvPr/>
        </p:nvSpPr>
        <p:spPr>
          <a:xfrm>
            <a:off x="354013" y="630238"/>
            <a:ext cx="1136650" cy="909637"/>
          </a:xfrm>
          <a:prstGeom prst="rect">
            <a:avLst/>
          </a:prstGeom>
          <a:noFill/>
          <a:ln w="9525">
            <a:noFill/>
          </a:ln>
        </p:spPr>
        <p:txBody>
          <a:bodyPr wrap="square" lIns="92075" tIns="46038" rIns="92075" bIns="46038" anchor="t" anchorCtr="0">
            <a:spAutoFit/>
          </a:bodyPr>
          <a:p>
            <a:pPr eaLnBrk="0" hangingPunct="0">
              <a:lnSpc>
                <a:spcPct val="70000"/>
              </a:lnSpc>
              <a:spcBef>
                <a:spcPct val="50000"/>
              </a:spcBef>
            </a:pPr>
            <a:r>
              <a:rPr lang="zh-CN" altLang="en-US" dirty="0">
                <a:solidFill>
                  <a:srgbClr val="FF0000"/>
                </a:solidFill>
                <a:latin typeface="Bookman Old Style" panose="02050604050505020204" pitchFamily="18" charset="0"/>
                <a:ea typeface="宋体" panose="02010600030101010101" pitchFamily="2" charset="-122"/>
              </a:rPr>
              <a:t>干涉</a:t>
            </a:r>
            <a:endParaRPr lang="zh-CN" altLang="en-US" dirty="0">
              <a:solidFill>
                <a:srgbClr val="FF0000"/>
              </a:solidFill>
              <a:latin typeface="Bookman Old Style" panose="02050604050505020204" pitchFamily="18" charset="0"/>
              <a:ea typeface="宋体" panose="02010600030101010101" pitchFamily="2" charset="-122"/>
            </a:endParaRPr>
          </a:p>
          <a:p>
            <a:pPr eaLnBrk="0" hangingPunct="0">
              <a:lnSpc>
                <a:spcPct val="70000"/>
              </a:lnSpc>
              <a:spcBef>
                <a:spcPct val="50000"/>
              </a:spcBef>
            </a:pPr>
            <a:r>
              <a:rPr lang="zh-CN" altLang="en-US" dirty="0">
                <a:solidFill>
                  <a:srgbClr val="FF0000"/>
                </a:solidFill>
                <a:latin typeface="Bookman Old Style" panose="02050604050505020204" pitchFamily="18" charset="0"/>
                <a:ea typeface="宋体" panose="02010600030101010101" pitchFamily="2" charset="-122"/>
              </a:rPr>
              <a:t>条件</a:t>
            </a:r>
            <a:endParaRPr lang="zh-CN" altLang="en-US" dirty="0">
              <a:solidFill>
                <a:srgbClr val="FF0000"/>
              </a:solidFill>
              <a:latin typeface="Bookman Old Style" panose="02050604050505020204" pitchFamily="18" charset="0"/>
              <a:ea typeface="宋体" panose="02010600030101010101" pitchFamily="2" charset="-122"/>
            </a:endParaRPr>
          </a:p>
        </p:txBody>
      </p:sp>
      <p:grpSp>
        <p:nvGrpSpPr>
          <p:cNvPr id="7" name="组合 39940"/>
          <p:cNvGrpSpPr/>
          <p:nvPr/>
        </p:nvGrpSpPr>
        <p:grpSpPr>
          <a:xfrm>
            <a:off x="1782763" y="290513"/>
            <a:ext cx="4214812" cy="804862"/>
            <a:chOff x="1423" y="2494"/>
            <a:chExt cx="2505" cy="586"/>
          </a:xfrm>
        </p:grpSpPr>
        <p:graphicFrame>
          <p:nvGraphicFramePr>
            <p:cNvPr id="50203" name="对象 39941"/>
            <p:cNvGraphicFramePr/>
            <p:nvPr/>
          </p:nvGraphicFramePr>
          <p:xfrm>
            <a:off x="1423" y="2494"/>
            <a:ext cx="1269" cy="586"/>
          </p:xfrm>
          <a:graphic>
            <a:graphicData uri="http://schemas.openxmlformats.org/presentationml/2006/ole">
              <mc:AlternateContent xmlns:mc="http://schemas.openxmlformats.org/markup-compatibility/2006">
                <mc:Choice xmlns:v="urn:schemas-microsoft-com:vml" Requires="v">
                  <p:oleObj spid="_x0000_s3283" name="" r:id="rId5" imgW="876300" imgH="405765" progId="Equation.KSEE3">
                    <p:embed/>
                  </p:oleObj>
                </mc:Choice>
                <mc:Fallback>
                  <p:oleObj name="" r:id="rId5" imgW="876300" imgH="405765" progId="Equation.KSEE3">
                    <p:embed/>
                    <p:pic>
                      <p:nvPicPr>
                        <p:cNvPr id="0" name="图片 3282"/>
                        <p:cNvPicPr/>
                        <p:nvPr/>
                      </p:nvPicPr>
                      <p:blipFill>
                        <a:blip r:embed="rId6"/>
                        <a:stretch>
                          <a:fillRect/>
                        </a:stretch>
                      </p:blipFill>
                      <p:spPr>
                        <a:xfrm>
                          <a:off x="1423" y="2494"/>
                          <a:ext cx="1269" cy="586"/>
                        </a:xfrm>
                        <a:prstGeom prst="rect">
                          <a:avLst/>
                        </a:prstGeom>
                        <a:noFill/>
                        <a:ln w="38100">
                          <a:noFill/>
                          <a:miter/>
                        </a:ln>
                      </p:spPr>
                    </p:pic>
                  </p:oleObj>
                </mc:Fallback>
              </mc:AlternateContent>
            </a:graphicData>
          </a:graphic>
        </p:graphicFrame>
        <p:sp>
          <p:nvSpPr>
            <p:cNvPr id="50204" name="文本框 39942"/>
            <p:cNvSpPr txBox="1"/>
            <p:nvPr/>
          </p:nvSpPr>
          <p:spPr>
            <a:xfrm>
              <a:off x="3251" y="2617"/>
              <a:ext cx="677" cy="381"/>
            </a:xfrm>
            <a:prstGeom prst="rect">
              <a:avLst/>
            </a:prstGeom>
            <a:noFill/>
            <a:ln w="19050">
              <a:noFill/>
            </a:ln>
          </p:spPr>
          <p:txBody>
            <a:bodyPr wrap="square" lIns="90000" tIns="46800" rIns="90000" bIns="46800" anchor="t" anchorCtr="0">
              <a:spAutoFit/>
            </a:bodyPr>
            <a:p>
              <a:pPr eaLnBrk="0" hangingPunct="0"/>
              <a:r>
                <a:rPr lang="zh-CN" altLang="en-US" sz="2400" dirty="0">
                  <a:latin typeface="宋体" panose="02010600030101010101" pitchFamily="2" charset="-122"/>
                  <a:ea typeface="宋体" panose="02010600030101010101" pitchFamily="2" charset="-122"/>
                </a:rPr>
                <a:t>明纹</a:t>
              </a:r>
              <a:r>
                <a:rPr lang="zh-CN" altLang="en-US" dirty="0">
                  <a:solidFill>
                    <a:srgbClr val="FF0000"/>
                  </a:solidFill>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grpSp>
      <p:sp>
        <p:nvSpPr>
          <p:cNvPr id="10" name="文本框 9"/>
          <p:cNvSpPr txBox="1"/>
          <p:nvPr/>
        </p:nvSpPr>
        <p:spPr>
          <a:xfrm>
            <a:off x="6027738" y="522288"/>
            <a:ext cx="2644775" cy="522287"/>
          </a:xfrm>
          <a:prstGeom prst="rect">
            <a:avLst/>
          </a:prstGeom>
          <a:noFill/>
          <a:ln w="9525">
            <a:noFill/>
          </a:ln>
        </p:spPr>
        <p:txBody>
          <a:bodyPr wrap="square" anchor="t" anchorCtr="0">
            <a:spAutoFit/>
          </a:bodyPr>
          <a:p>
            <a:r>
              <a:rPr lang="en-US" altLang="zh-CN">
                <a:solidFill>
                  <a:srgbClr val="3333FF"/>
                </a:solidFill>
                <a:latin typeface="Times New Roman" panose="02020603050405020304" pitchFamily="18" charset="0"/>
                <a:ea typeface="宋体" panose="02010600030101010101" pitchFamily="2" charset="-122"/>
              </a:rPr>
              <a:t>k=1,2,3</a:t>
            </a:r>
            <a:r>
              <a:rPr lang="zh-CN" altLang="en-US" dirty="0">
                <a:solidFill>
                  <a:srgbClr val="3333FF"/>
                </a:solidFill>
                <a:latin typeface="Times New Roman" panose="02020603050405020304" pitchFamily="18" charset="0"/>
                <a:ea typeface="宋体" panose="02010600030101010101" pitchFamily="2" charset="-122"/>
              </a:rPr>
              <a:t>，</a:t>
            </a:r>
            <a:r>
              <a:rPr lang="en-US" altLang="zh-CN">
                <a:solidFill>
                  <a:srgbClr val="3333FF"/>
                </a:solidFill>
                <a:latin typeface="Times New Roman" panose="02020603050405020304" pitchFamily="18" charset="0"/>
                <a:ea typeface="宋体" panose="02010600030101010101" pitchFamily="2" charset="-122"/>
              </a:rPr>
              <a:t>…</a:t>
            </a:r>
            <a:endParaRPr lang="en-US" altLang="zh-CN">
              <a:solidFill>
                <a:srgbClr val="3333FF"/>
              </a:solidFill>
              <a:latin typeface="Times New Roman" panose="02020603050405020304" pitchFamily="18" charset="0"/>
              <a:ea typeface="宋体" panose="02010600030101010101" pitchFamily="2" charset="-122"/>
            </a:endParaRPr>
          </a:p>
        </p:txBody>
      </p:sp>
      <p:grpSp>
        <p:nvGrpSpPr>
          <p:cNvPr id="11" name="组合 39945"/>
          <p:cNvGrpSpPr/>
          <p:nvPr/>
        </p:nvGrpSpPr>
        <p:grpSpPr>
          <a:xfrm>
            <a:off x="1711325" y="1252538"/>
            <a:ext cx="4164013" cy="806450"/>
            <a:chOff x="1345" y="3231"/>
            <a:chExt cx="2465" cy="570"/>
          </a:xfrm>
        </p:grpSpPr>
        <p:sp>
          <p:nvSpPr>
            <p:cNvPr id="50207" name="文本框 39946"/>
            <p:cNvSpPr txBox="1"/>
            <p:nvPr/>
          </p:nvSpPr>
          <p:spPr>
            <a:xfrm>
              <a:off x="3246" y="3353"/>
              <a:ext cx="564" cy="327"/>
            </a:xfrm>
            <a:prstGeom prst="rect">
              <a:avLst/>
            </a:prstGeom>
            <a:noFill/>
            <a:ln w="19050">
              <a:noFill/>
            </a:ln>
          </p:spPr>
          <p:txBody>
            <a:bodyPr wrap="square" lIns="90000" tIns="46800" rIns="90000" bIns="46800" anchor="t" anchorCtr="0">
              <a:spAutoFit/>
            </a:bodyPr>
            <a:p>
              <a:pPr eaLnBrk="0" hangingPunct="0"/>
              <a:r>
                <a:rPr lang="zh-CN" altLang="en-US" sz="2400" dirty="0">
                  <a:latin typeface="Times New Roman" panose="02020603050405020304" pitchFamily="18" charset="0"/>
                  <a:ea typeface="宋体" panose="02010600030101010101" pitchFamily="2" charset="-122"/>
                </a:rPr>
                <a:t>暗纹</a:t>
              </a:r>
              <a:endParaRPr lang="zh-CN" altLang="en-US" sz="2400" dirty="0">
                <a:latin typeface="Times New Roman" panose="02020603050405020304" pitchFamily="18" charset="0"/>
                <a:ea typeface="宋体" panose="02010600030101010101" pitchFamily="2" charset="-122"/>
              </a:endParaRPr>
            </a:p>
          </p:txBody>
        </p:sp>
        <p:graphicFrame>
          <p:nvGraphicFramePr>
            <p:cNvPr id="50208" name="对象 39947"/>
            <p:cNvGraphicFramePr/>
            <p:nvPr/>
          </p:nvGraphicFramePr>
          <p:xfrm>
            <a:off x="1345" y="3231"/>
            <a:ext cx="1859" cy="570"/>
          </p:xfrm>
          <a:graphic>
            <a:graphicData uri="http://schemas.openxmlformats.org/presentationml/2006/ole">
              <mc:AlternateContent xmlns:mc="http://schemas.openxmlformats.org/markup-compatibility/2006">
                <mc:Choice xmlns:v="urn:schemas-microsoft-com:vml" Requires="v">
                  <p:oleObj spid="_x0000_s3284" name="" r:id="rId7" imgW="1320165" imgH="405765" progId="Equation.KSEE3">
                    <p:embed/>
                  </p:oleObj>
                </mc:Choice>
                <mc:Fallback>
                  <p:oleObj name="" r:id="rId7" imgW="1320165" imgH="405765" progId="Equation.KSEE3">
                    <p:embed/>
                    <p:pic>
                      <p:nvPicPr>
                        <p:cNvPr id="0" name="图片 3283"/>
                        <p:cNvPicPr/>
                        <p:nvPr/>
                      </p:nvPicPr>
                      <p:blipFill>
                        <a:blip r:embed="rId8"/>
                        <a:stretch>
                          <a:fillRect/>
                        </a:stretch>
                      </p:blipFill>
                      <p:spPr>
                        <a:xfrm>
                          <a:off x="1345" y="3231"/>
                          <a:ext cx="1859" cy="570"/>
                        </a:xfrm>
                        <a:prstGeom prst="rect">
                          <a:avLst/>
                        </a:prstGeom>
                        <a:noFill/>
                        <a:ln w="38100">
                          <a:noFill/>
                          <a:miter/>
                        </a:ln>
                      </p:spPr>
                    </p:pic>
                  </p:oleObj>
                </mc:Fallback>
              </mc:AlternateContent>
            </a:graphicData>
          </a:graphic>
        </p:graphicFrame>
      </p:grpSp>
      <p:sp>
        <p:nvSpPr>
          <p:cNvPr id="15" name="文本框 14"/>
          <p:cNvSpPr txBox="1"/>
          <p:nvPr/>
        </p:nvSpPr>
        <p:spPr>
          <a:xfrm>
            <a:off x="6027738" y="1395413"/>
            <a:ext cx="2573337" cy="522287"/>
          </a:xfrm>
          <a:prstGeom prst="rect">
            <a:avLst/>
          </a:prstGeom>
          <a:noFill/>
          <a:ln w="9525">
            <a:noFill/>
          </a:ln>
        </p:spPr>
        <p:txBody>
          <a:bodyPr wrap="square" anchor="t" anchorCtr="0">
            <a:spAutoFit/>
          </a:bodyPr>
          <a:p>
            <a:r>
              <a:rPr lang="en-US" altLang="zh-CN">
                <a:solidFill>
                  <a:srgbClr val="3333FF"/>
                </a:solidFill>
                <a:latin typeface="Times New Roman" panose="02020603050405020304" pitchFamily="18" charset="0"/>
                <a:ea typeface="宋体" panose="02010600030101010101" pitchFamily="2" charset="-122"/>
              </a:rPr>
              <a:t>k=0,1,2,3</a:t>
            </a:r>
            <a:r>
              <a:rPr lang="zh-CN" altLang="en-US" dirty="0">
                <a:solidFill>
                  <a:srgbClr val="3333FF"/>
                </a:solidFill>
                <a:latin typeface="Times New Roman" panose="02020603050405020304" pitchFamily="18" charset="0"/>
                <a:ea typeface="宋体" panose="02010600030101010101" pitchFamily="2" charset="-122"/>
              </a:rPr>
              <a:t>，</a:t>
            </a:r>
            <a:r>
              <a:rPr lang="en-US" altLang="zh-CN">
                <a:solidFill>
                  <a:srgbClr val="3333FF"/>
                </a:solidFill>
                <a:latin typeface="Times New Roman" panose="02020603050405020304" pitchFamily="18" charset="0"/>
                <a:ea typeface="宋体" panose="02010600030101010101" pitchFamily="2" charset="-122"/>
              </a:rPr>
              <a:t>…</a:t>
            </a:r>
            <a:endParaRPr lang="en-US" altLang="zh-CN">
              <a:solidFill>
                <a:srgbClr val="3333FF"/>
              </a:solidFill>
              <a:latin typeface="Times New Roman" panose="02020603050405020304" pitchFamily="18" charset="0"/>
              <a:ea typeface="宋体" panose="02010600030101010101" pitchFamily="2" charset="-122"/>
            </a:endParaRPr>
          </a:p>
        </p:txBody>
      </p:sp>
      <p:sp>
        <p:nvSpPr>
          <p:cNvPr id="145475" name="AutoShape 67"/>
          <p:cNvSpPr/>
          <p:nvPr/>
        </p:nvSpPr>
        <p:spPr>
          <a:xfrm>
            <a:off x="1492250" y="636588"/>
            <a:ext cx="215900" cy="1085850"/>
          </a:xfrm>
          <a:prstGeom prst="leftBrace">
            <a:avLst>
              <a:gd name="adj1" fmla="val 25915"/>
              <a:gd name="adj2" fmla="val 50000"/>
            </a:avLst>
          </a:prstGeom>
          <a:noFill/>
          <a:ln w="38100"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9"/>
          <a:stretch>
            <a:fillRect/>
          </a:stretch>
        </p:blipFill>
        <p:spPr>
          <a:xfrm>
            <a:off x="6334125" y="2058988"/>
            <a:ext cx="2473325" cy="1838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5475"/>
                                        </p:tgtEl>
                                        <p:attrNameLst>
                                          <p:attrName>style.visibility</p:attrName>
                                        </p:attrNameLst>
                                      </p:cBhvr>
                                      <p:to>
                                        <p:strVal val="visible"/>
                                      </p:to>
                                    </p:set>
                                    <p:animEffect transition="in" filter="blinds(horizontal)">
                                      <p:cBhvr>
                                        <p:cTn id="12" dur="500"/>
                                        <p:tgtEl>
                                          <p:spTgt spid="1454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990"/>
                                        </p:tgtEl>
                                        <p:attrNameLst>
                                          <p:attrName>style.visibility</p:attrName>
                                        </p:attrNameLst>
                                      </p:cBhvr>
                                      <p:to>
                                        <p:strVal val="visible"/>
                                      </p:to>
                                    </p:set>
                                    <p:animEffect transition="in" filter="wipe(left)">
                                      <p:cBhvr>
                                        <p:cTn id="42" dur="500"/>
                                        <p:tgtEl>
                                          <p:spTgt spid="3999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991"/>
                                        </p:tgtEl>
                                        <p:attrNameLst>
                                          <p:attrName>style.visibility</p:attrName>
                                        </p:attrNameLst>
                                      </p:cBhvr>
                                      <p:to>
                                        <p:strVal val="visible"/>
                                      </p:to>
                                    </p:set>
                                    <p:animEffect transition="in" filter="wipe(left)">
                                      <p:cBhvr>
                                        <p:cTn id="47" dur="500"/>
                                        <p:tgtEl>
                                          <p:spTgt spid="399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994"/>
                                        </p:tgtEl>
                                        <p:attrNameLst>
                                          <p:attrName>style.visibility</p:attrName>
                                        </p:attrNameLst>
                                      </p:cBhvr>
                                      <p:to>
                                        <p:strVal val="visible"/>
                                      </p:to>
                                    </p:set>
                                    <p:animEffect transition="in" filter="wipe(left)">
                                      <p:cBhvr>
                                        <p:cTn id="52" dur="500"/>
                                        <p:tgtEl>
                                          <p:spTgt spid="39994"/>
                                        </p:tgtEl>
                                      </p:cBhvr>
                                    </p:animEffect>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000000"/>
                                          </p:val>
                                        </p:tav>
                                        <p:tav tm="100000">
                                          <p:val>
                                            <p:strVal val="#ppt_w"/>
                                          </p:val>
                                        </p:tav>
                                      </p:tavLst>
                                    </p:anim>
                                    <p:anim calcmode="lin" valueType="num">
                                      <p:cBhvr>
                                        <p:cTn id="58" dur="500" fill="hold"/>
                                        <p:tgtEl>
                                          <p:spTgt spid="4"/>
                                        </p:tgtEl>
                                        <p:attrNameLst>
                                          <p:attrName>ppt_h</p:attrName>
                                        </p:attrNameLst>
                                      </p:cBhvr>
                                      <p:tavLst>
                                        <p:tav tm="0">
                                          <p:val>
                                            <p:fltVal val="0.00000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0014"/>
                                        </p:tgtEl>
                                        <p:attrNameLst>
                                          <p:attrName>style.visibility</p:attrName>
                                        </p:attrNameLst>
                                      </p:cBhvr>
                                      <p:to>
                                        <p:strVal val="visible"/>
                                      </p:to>
                                    </p:set>
                                    <p:animEffect transition="in" filter="wipe(left)">
                                      <p:cBhvr>
                                        <p:cTn id="63" dur="500"/>
                                        <p:tgtEl>
                                          <p:spTgt spid="4001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0015"/>
                                        </p:tgtEl>
                                        <p:attrNameLst>
                                          <p:attrName>style.visibility</p:attrName>
                                        </p:attrNameLst>
                                      </p:cBhvr>
                                      <p:to>
                                        <p:strVal val="visible"/>
                                      </p:to>
                                    </p:set>
                                    <p:animEffect transition="in" filter="wipe(left)">
                                      <p:cBhvr>
                                        <p:cTn id="68" dur="500"/>
                                        <p:tgtEl>
                                          <p:spTgt spid="40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90" grpId="0"/>
      <p:bldP spid="39991" grpId="0"/>
      <p:bldP spid="39994" grpId="0"/>
      <p:bldP spid="5" grpId="0"/>
      <p:bldP spid="10" grpId="0"/>
      <p:bldP spid="15" grpId="0"/>
      <p:bldP spid="14547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2" name="矩形 94211"/>
          <p:cNvSpPr/>
          <p:nvPr/>
        </p:nvSpPr>
        <p:spPr>
          <a:xfrm>
            <a:off x="2854960" y="36195"/>
            <a:ext cx="3240405" cy="583565"/>
          </a:xfrm>
          <a:prstGeom prst="rect">
            <a:avLst/>
          </a:prstGeom>
          <a:noFill/>
          <a:ln w="9525">
            <a:noFill/>
          </a:ln>
        </p:spPr>
        <p:txBody>
          <a:bodyPr wrap="square" anchor="t" anchorCtr="0">
            <a:spAutoFit/>
          </a:bodyPr>
          <a:p>
            <a:r>
              <a:rPr lang="zh-CN" altLang="en-US" sz="3200" dirty="0">
                <a:solidFill>
                  <a:srgbClr val="C00000"/>
                </a:solidFill>
                <a:latin typeface="宋体" panose="02010600030101010101" pitchFamily="2" charset="-122"/>
                <a:ea typeface="宋体" panose="02010600030101010101" pitchFamily="2" charset="-122"/>
              </a:rPr>
              <a:t>光的认识</a:t>
            </a:r>
            <a:r>
              <a:rPr lang="en-US" altLang="zh-CN" sz="3200">
                <a:solidFill>
                  <a:srgbClr val="C00000"/>
                </a:solidFill>
                <a:latin typeface="宋体" panose="02010600030101010101" pitchFamily="2" charset="-122"/>
                <a:ea typeface="宋体" panose="02010600030101010101" pitchFamily="2" charset="-122"/>
              </a:rPr>
              <a:t>(</a:t>
            </a:r>
            <a:r>
              <a:rPr lang="zh-CN" altLang="en-US" sz="3200" dirty="0">
                <a:solidFill>
                  <a:srgbClr val="C00000"/>
                </a:solidFill>
                <a:latin typeface="宋体" panose="02010600030101010101" pitchFamily="2" charset="-122"/>
                <a:ea typeface="宋体" panose="02010600030101010101" pitchFamily="2" charset="-122"/>
              </a:rPr>
              <a:t>补充</a:t>
            </a:r>
            <a:r>
              <a:rPr lang="en-US" altLang="zh-CN" sz="3200">
                <a:solidFill>
                  <a:srgbClr val="C00000"/>
                </a:solidFill>
                <a:latin typeface="宋体" panose="02010600030101010101" pitchFamily="2" charset="-122"/>
                <a:ea typeface="宋体" panose="02010600030101010101" pitchFamily="2" charset="-122"/>
              </a:rPr>
              <a:t>)</a:t>
            </a:r>
            <a:r>
              <a:rPr lang="zh-CN" altLang="en-US" sz="3200" dirty="0">
                <a:solidFill>
                  <a:srgbClr val="C00000"/>
                </a:solidFill>
                <a:latin typeface="宋体" panose="02010600030101010101" pitchFamily="2" charset="-122"/>
                <a:ea typeface="宋体" panose="02010600030101010101" pitchFamily="2" charset="-122"/>
              </a:rPr>
              <a:t>：</a:t>
            </a:r>
            <a:endParaRPr lang="zh-CN" altLang="en-US" sz="3200" dirty="0">
              <a:solidFill>
                <a:srgbClr val="C00000"/>
              </a:solidFill>
              <a:latin typeface="宋体" panose="02010600030101010101" pitchFamily="2" charset="-122"/>
              <a:ea typeface="宋体" panose="02010600030101010101" pitchFamily="2" charset="-122"/>
            </a:endParaRPr>
          </a:p>
        </p:txBody>
      </p:sp>
      <p:sp>
        <p:nvSpPr>
          <p:cNvPr id="94215" name="矩形 94214"/>
          <p:cNvSpPr/>
          <p:nvPr/>
        </p:nvSpPr>
        <p:spPr>
          <a:xfrm>
            <a:off x="464185" y="1139190"/>
            <a:ext cx="8143875" cy="460375"/>
          </a:xfrm>
          <a:prstGeom prst="rect">
            <a:avLst/>
          </a:prstGeom>
          <a:noFill/>
          <a:ln w="12700">
            <a:noFill/>
          </a:ln>
        </p:spPr>
        <p:txBody>
          <a:bodyPr wrap="square" anchor="t" anchorCtr="0">
            <a:spAutoFit/>
          </a:bodyPr>
          <a:p>
            <a:r>
              <a:rPr lang="en-US" altLang="zh-CN" sz="2400">
                <a:solidFill>
                  <a:srgbClr val="3333FF"/>
                </a:solidFill>
                <a:latin typeface="Times New Roman" panose="02020603050405020304" pitchFamily="18" charset="0"/>
                <a:ea typeface="宋体" panose="02010600030101010101" pitchFamily="2" charset="-122"/>
              </a:rPr>
              <a:t>Maxwell</a:t>
            </a:r>
            <a:r>
              <a:rPr lang="zh-CN" altLang="en-US" sz="2400" dirty="0">
                <a:solidFill>
                  <a:srgbClr val="3333FF"/>
                </a:solidFill>
                <a:latin typeface="Times New Roman" panose="02020603050405020304" pitchFamily="18" charset="0"/>
                <a:ea typeface="宋体" panose="02010600030101010101" pitchFamily="2" charset="-122"/>
              </a:rPr>
              <a:t>电磁理论：</a:t>
            </a:r>
            <a:r>
              <a:rPr lang="zh-CN" altLang="en-US" sz="2400" dirty="0">
                <a:latin typeface="Times New Roman" panose="02020603050405020304" pitchFamily="18" charset="0"/>
                <a:ea typeface="宋体" panose="02010600030101010101" pitchFamily="2" charset="-122"/>
              </a:rPr>
              <a:t>光是</a:t>
            </a:r>
            <a:r>
              <a:rPr lang="zh-CN" altLang="en-US" sz="2400" u="sng" dirty="0">
                <a:latin typeface="Times New Roman" panose="02020603050405020304" pitchFamily="18" charset="0"/>
                <a:ea typeface="宋体" panose="02010600030101010101" pitchFamily="2" charset="-122"/>
              </a:rPr>
              <a:t>一定波段</a:t>
            </a:r>
            <a:r>
              <a:rPr lang="zh-CN" altLang="en-US" sz="2400" dirty="0">
                <a:latin typeface="Times New Roman" panose="02020603050405020304" pitchFamily="18" charset="0"/>
                <a:ea typeface="宋体" panose="02010600030101010101" pitchFamily="2" charset="-122"/>
              </a:rPr>
              <a:t>的电磁波，光波是横波。</a:t>
            </a:r>
            <a:endParaRPr lang="zh-CN" altLang="en-US" sz="2400" dirty="0">
              <a:latin typeface="Times New Roman" panose="02020603050405020304" pitchFamily="18" charset="0"/>
              <a:ea typeface="宋体" panose="02010600030101010101" pitchFamily="2" charset="-122"/>
            </a:endParaRPr>
          </a:p>
        </p:txBody>
      </p:sp>
      <p:sp>
        <p:nvSpPr>
          <p:cNvPr id="101383" name="Text Box 7"/>
          <p:cNvSpPr txBox="1">
            <a:spLocks noChangeArrowheads="1"/>
          </p:cNvSpPr>
          <p:nvPr/>
        </p:nvSpPr>
        <p:spPr bwMode="auto">
          <a:xfrm>
            <a:off x="8890" y="547688"/>
            <a:ext cx="3644900" cy="519113"/>
          </a:xfrm>
          <a:prstGeom prst="rect">
            <a:avLst/>
          </a:prstGeom>
          <a:noFill/>
          <a:ln w="9525">
            <a:noFill/>
            <a:miter lim="800000"/>
          </a:ln>
          <a:effectLst/>
        </p:spPr>
        <p:txBody>
          <a:bodyPr lIns="90000" tIns="46800" rIns="90000" bIns="46800">
            <a:spAutoFit/>
          </a:bodyPr>
          <a:p>
            <a:r>
              <a:rPr lang="en-US" altLang="zh-CN" noProof="1">
                <a:solidFill>
                  <a:srgbClr val="000000"/>
                </a:solidFill>
                <a:latin typeface="Times New Roman" panose="02020603050405020304" pitchFamily="18" charset="0"/>
                <a:ea typeface="宋体" panose="02010600030101010101" pitchFamily="2" charset="-122"/>
                <a:cs typeface="+mn-cs"/>
              </a:rPr>
              <a:t>1</a:t>
            </a:r>
            <a:r>
              <a:rPr lang="en-US" altLang="zh-CN" noProof="1">
                <a:solidFill>
                  <a:srgbClr val="000000"/>
                </a:solidFill>
                <a:latin typeface="宋体" panose="02010600030101010101" pitchFamily="2" charset="-122"/>
                <a:ea typeface="宋体" panose="02010600030101010101" pitchFamily="2" charset="-122"/>
                <a:cs typeface="+mn-cs"/>
              </a:rPr>
              <a:t>.</a:t>
            </a:r>
            <a:r>
              <a:rPr lang="zh-CN" altLang="en-US" noProof="1" dirty="0">
                <a:solidFill>
                  <a:srgbClr val="000000"/>
                </a:solidFill>
                <a:latin typeface="宋体" panose="02010600030101010101" pitchFamily="2" charset="-122"/>
                <a:ea typeface="宋体" panose="02010600030101010101" pitchFamily="2" charset="-122"/>
                <a:cs typeface="+mn-cs"/>
              </a:rPr>
              <a:t>光的颜色和光谱</a:t>
            </a:r>
            <a:r>
              <a:rPr lang="zh-CN" altLang="en-US" noProof="1" dirty="0">
                <a:solidFill>
                  <a:srgbClr val="FF0066"/>
                </a:solidFill>
                <a:effectLst>
                  <a:outerShdw blurRad="38100" dist="38100" dir="2700000">
                    <a:srgbClr val="C0C0C0"/>
                  </a:outerShdw>
                </a:effectLst>
                <a:latin typeface="宋体" panose="02010600030101010101" pitchFamily="2" charset="-122"/>
                <a:ea typeface="宋体" panose="02010600030101010101" pitchFamily="2" charset="-122"/>
                <a:cs typeface="+mn-cs"/>
              </a:rPr>
              <a:t> </a:t>
            </a:r>
            <a:endParaRPr lang="zh-CN" altLang="en-US" noProof="1" dirty="0">
              <a:solidFill>
                <a:srgbClr val="FF0066"/>
              </a:solidFill>
              <a:effectLst>
                <a:outerShdw blurRad="38100" dist="38100" dir="2700000">
                  <a:srgbClr val="C0C0C0"/>
                </a:outerShdw>
              </a:effectLst>
              <a:latin typeface="宋体" panose="02010600030101010101" pitchFamily="2" charset="-122"/>
            </a:endParaRPr>
          </a:p>
        </p:txBody>
      </p:sp>
      <p:graphicFrame>
        <p:nvGraphicFramePr>
          <p:cNvPr id="65539" name="表格 65538"/>
          <p:cNvGraphicFramePr>
            <a:graphicFrameLocks noGrp="1"/>
          </p:cNvGraphicFramePr>
          <p:nvPr/>
        </p:nvGraphicFramePr>
        <p:xfrm>
          <a:off x="468313" y="1700848"/>
          <a:ext cx="8064500" cy="3187700"/>
        </p:xfrm>
        <a:graphic>
          <a:graphicData uri="http://schemas.openxmlformats.org/drawingml/2006/table">
            <a:tbl>
              <a:tblPr/>
              <a:tblGrid>
                <a:gridCol w="1473200"/>
                <a:gridCol w="2841625"/>
                <a:gridCol w="3749675"/>
              </a:tblGrid>
              <a:tr h="396240">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光色</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波长范围</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Å</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频率范围</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Hz</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红</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7 600</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6 220</a:t>
                      </a:r>
                      <a:endPar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3.9×10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4.7×10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橙</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6 220</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5 970</a:t>
                      </a:r>
                      <a:endPar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4.7×10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5.0×10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5288">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黄</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5 970</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5 770</a:t>
                      </a:r>
                      <a:endPar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5.0×10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5.5×10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绿</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5 770</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4 920</a:t>
                      </a:r>
                      <a:endPar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5.5×10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6.3×10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青</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4 920</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4 500</a:t>
                      </a:r>
                      <a:endPar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6.3×10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6.7×10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蓝</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4 500</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4 350</a:t>
                      </a:r>
                      <a:endPar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6.7×10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6.9×10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0845">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紫</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4 350</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3 900</a:t>
                      </a:r>
                      <a:endPar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6.9×10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7.7×10</a:t>
                      </a:r>
                      <a:r>
                        <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3" name="Picture 46" descr="201692682314371"/>
          <p:cNvPicPr>
            <a:picLocks noChangeAspect="1"/>
          </p:cNvPicPr>
          <p:nvPr/>
        </p:nvPicPr>
        <p:blipFill>
          <a:blip r:embed="rId1"/>
          <a:stretch>
            <a:fillRect/>
          </a:stretch>
        </p:blipFill>
        <p:spPr>
          <a:xfrm>
            <a:off x="1009650" y="4907280"/>
            <a:ext cx="6982460" cy="1912620"/>
          </a:xfrm>
          <a:prstGeom prst="rect">
            <a:avLst/>
          </a:prstGeom>
          <a:noFill/>
          <a:ln w="9525">
            <a:noFill/>
          </a:ln>
        </p:spPr>
      </p:pic>
      <p:sp>
        <p:nvSpPr>
          <p:cNvPr id="2" name="Text Box 7"/>
          <p:cNvSpPr txBox="1">
            <a:spLocks noChangeArrowheads="1"/>
          </p:cNvSpPr>
          <p:nvPr/>
        </p:nvSpPr>
        <p:spPr bwMode="auto">
          <a:xfrm>
            <a:off x="3401060" y="547370"/>
            <a:ext cx="4141470" cy="523240"/>
          </a:xfrm>
          <a:prstGeom prst="rect">
            <a:avLst/>
          </a:prstGeom>
          <a:noFill/>
          <a:ln w="9525">
            <a:noFill/>
            <a:miter lim="800000"/>
          </a:ln>
          <a:effectLst/>
        </p:spPr>
        <p:txBody>
          <a:bodyPr wrap="square" lIns="90000" tIns="46800" rIns="90000" bIns="46800">
            <a:spAutoFit/>
          </a:bodyPr>
          <a:p>
            <a:r>
              <a:rPr lang="zh-CN" noProof="1">
                <a:solidFill>
                  <a:srgbClr val="FF0000"/>
                </a:solidFill>
                <a:latin typeface="Times New Roman" panose="02020603050405020304" pitchFamily="18" charset="0"/>
                <a:ea typeface="宋体" panose="02010600030101010101" pitchFamily="2" charset="-122"/>
                <a:cs typeface="+mn-cs"/>
              </a:rPr>
              <a:t>可见光： </a:t>
            </a:r>
            <a:r>
              <a:rPr lang="en-US" altLang="zh-CN" noProof="1">
                <a:solidFill>
                  <a:srgbClr val="FF0000"/>
                </a:solidFill>
                <a:latin typeface="Times New Roman" panose="02020603050405020304" pitchFamily="18" charset="0"/>
                <a:ea typeface="宋体" panose="02010600030101010101" pitchFamily="2" charset="-122"/>
                <a:cs typeface="+mn-cs"/>
              </a:rPr>
              <a:t>390 nm-760 nm</a:t>
            </a:r>
            <a:r>
              <a:rPr lang="zh-CN" altLang="en-US" noProof="1" dirty="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cs typeface="+mn-cs"/>
              </a:rPr>
              <a:t> </a:t>
            </a:r>
            <a:endParaRPr lang="zh-CN" altLang="en-US" noProof="1" dirty="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3829"/>
          <p:cNvGrpSpPr/>
          <p:nvPr/>
        </p:nvGrpSpPr>
        <p:grpSpPr>
          <a:xfrm>
            <a:off x="5238750" y="260350"/>
            <a:ext cx="3743325" cy="1941513"/>
            <a:chOff x="2001" y="1253"/>
            <a:chExt cx="2358" cy="1223"/>
          </a:xfrm>
        </p:grpSpPr>
        <p:sp>
          <p:nvSpPr>
            <p:cNvPr id="51202" name="直接连接符 33830"/>
            <p:cNvSpPr/>
            <p:nvPr/>
          </p:nvSpPr>
          <p:spPr>
            <a:xfrm>
              <a:off x="2234" y="2445"/>
              <a:ext cx="1983" cy="0"/>
            </a:xfrm>
            <a:prstGeom prst="line">
              <a:avLst/>
            </a:prstGeom>
            <a:ln w="38100" cap="flat" cmpd="sng">
              <a:solidFill>
                <a:schemeClr val="tx1"/>
              </a:solidFill>
              <a:prstDash val="solid"/>
              <a:round/>
              <a:headEnd type="none" w="med" len="med"/>
              <a:tailEnd type="none" w="med" len="med"/>
            </a:ln>
          </p:spPr>
        </p:sp>
        <p:sp>
          <p:nvSpPr>
            <p:cNvPr id="51203" name="直接连接符 33831"/>
            <p:cNvSpPr/>
            <p:nvPr/>
          </p:nvSpPr>
          <p:spPr>
            <a:xfrm flipH="1" flipV="1">
              <a:off x="2033" y="1933"/>
              <a:ext cx="201" cy="512"/>
            </a:xfrm>
            <a:prstGeom prst="line">
              <a:avLst/>
            </a:prstGeom>
            <a:ln w="57150" cap="flat" cmpd="sng">
              <a:solidFill>
                <a:schemeClr val="accent2"/>
              </a:solidFill>
              <a:prstDash val="sysDot"/>
              <a:round/>
              <a:headEnd type="none" w="med" len="med"/>
              <a:tailEnd type="none" w="med" len="med"/>
            </a:ln>
          </p:spPr>
        </p:sp>
        <p:sp>
          <p:nvSpPr>
            <p:cNvPr id="51204" name="直接连接符 33832"/>
            <p:cNvSpPr/>
            <p:nvPr/>
          </p:nvSpPr>
          <p:spPr>
            <a:xfrm flipV="1">
              <a:off x="2234" y="1778"/>
              <a:ext cx="1737" cy="667"/>
            </a:xfrm>
            <a:prstGeom prst="line">
              <a:avLst/>
            </a:prstGeom>
            <a:ln w="38100" cap="flat" cmpd="sng">
              <a:solidFill>
                <a:schemeClr val="tx1"/>
              </a:solidFill>
              <a:prstDash val="solid"/>
              <a:round/>
              <a:headEnd type="none" w="med" len="med"/>
              <a:tailEnd type="none" w="med" len="med"/>
            </a:ln>
          </p:spPr>
        </p:sp>
        <p:sp>
          <p:nvSpPr>
            <p:cNvPr id="51205" name="直接连接符 33833"/>
            <p:cNvSpPr/>
            <p:nvPr/>
          </p:nvSpPr>
          <p:spPr>
            <a:xfrm flipV="1">
              <a:off x="2001" y="1253"/>
              <a:ext cx="1735" cy="666"/>
            </a:xfrm>
            <a:prstGeom prst="line">
              <a:avLst/>
            </a:prstGeom>
            <a:ln w="38100" cap="flat" cmpd="sng">
              <a:solidFill>
                <a:schemeClr val="tx1"/>
              </a:solidFill>
              <a:prstDash val="solid"/>
              <a:round/>
              <a:headEnd type="none" w="med" len="med"/>
              <a:tailEnd type="none" w="med" len="med"/>
            </a:ln>
          </p:spPr>
        </p:sp>
        <p:sp>
          <p:nvSpPr>
            <p:cNvPr id="51206" name="直接连接符 33834"/>
            <p:cNvSpPr/>
            <p:nvPr/>
          </p:nvSpPr>
          <p:spPr>
            <a:xfrm flipH="1" flipV="1">
              <a:off x="2413" y="1763"/>
              <a:ext cx="210" cy="536"/>
            </a:xfrm>
            <a:prstGeom prst="line">
              <a:avLst/>
            </a:prstGeom>
            <a:ln w="57150" cap="flat" cmpd="sng">
              <a:solidFill>
                <a:srgbClr val="3333FF"/>
              </a:solidFill>
              <a:prstDash val="solid"/>
              <a:round/>
              <a:headEnd type="none" w="med" len="med"/>
              <a:tailEnd type="none" w="med" len="med"/>
            </a:ln>
          </p:spPr>
        </p:sp>
        <p:sp>
          <p:nvSpPr>
            <p:cNvPr id="51207" name="直接连接符 33835"/>
            <p:cNvSpPr/>
            <p:nvPr/>
          </p:nvSpPr>
          <p:spPr>
            <a:xfrm flipH="1" flipV="1">
              <a:off x="2784" y="1621"/>
              <a:ext cx="205" cy="522"/>
            </a:xfrm>
            <a:prstGeom prst="line">
              <a:avLst/>
            </a:prstGeom>
            <a:ln w="57150" cap="flat" cmpd="sng">
              <a:solidFill>
                <a:schemeClr val="accent2"/>
              </a:solidFill>
              <a:prstDash val="sysDot"/>
              <a:round/>
              <a:headEnd type="none" w="med" len="med"/>
              <a:tailEnd type="none" w="med" len="med"/>
            </a:ln>
          </p:spPr>
        </p:sp>
        <p:sp>
          <p:nvSpPr>
            <p:cNvPr id="51208" name="直接连接符 33836"/>
            <p:cNvSpPr/>
            <p:nvPr/>
          </p:nvSpPr>
          <p:spPr>
            <a:xfrm flipH="1" flipV="1">
              <a:off x="3192" y="1451"/>
              <a:ext cx="219" cy="558"/>
            </a:xfrm>
            <a:prstGeom prst="line">
              <a:avLst/>
            </a:prstGeom>
            <a:ln w="57150" cap="flat" cmpd="sng">
              <a:solidFill>
                <a:srgbClr val="3333FF"/>
              </a:solidFill>
              <a:prstDash val="solid"/>
              <a:round/>
              <a:headEnd type="none" w="med" len="med"/>
              <a:tailEnd type="none" w="med" len="med"/>
            </a:ln>
          </p:spPr>
        </p:sp>
        <p:sp>
          <p:nvSpPr>
            <p:cNvPr id="51209" name="直接连接符 33837"/>
            <p:cNvSpPr/>
            <p:nvPr/>
          </p:nvSpPr>
          <p:spPr>
            <a:xfrm flipH="1" flipV="1">
              <a:off x="3611" y="1310"/>
              <a:ext cx="199" cy="508"/>
            </a:xfrm>
            <a:prstGeom prst="line">
              <a:avLst/>
            </a:prstGeom>
            <a:ln w="57150" cap="flat" cmpd="sng">
              <a:solidFill>
                <a:schemeClr val="accent2"/>
              </a:solidFill>
              <a:prstDash val="sysDot"/>
              <a:round/>
              <a:headEnd type="none" w="med" len="med"/>
              <a:tailEnd type="none" w="med" len="med"/>
            </a:ln>
          </p:spPr>
        </p:sp>
        <p:sp>
          <p:nvSpPr>
            <p:cNvPr id="51210" name="直接连接符 33838"/>
            <p:cNvSpPr/>
            <p:nvPr/>
          </p:nvSpPr>
          <p:spPr>
            <a:xfrm>
              <a:off x="2984" y="2166"/>
              <a:ext cx="973" cy="0"/>
            </a:xfrm>
            <a:prstGeom prst="line">
              <a:avLst/>
            </a:prstGeom>
            <a:ln w="19050" cap="flat" cmpd="sng">
              <a:solidFill>
                <a:schemeClr val="tx1"/>
              </a:solidFill>
              <a:prstDash val="dash"/>
              <a:round/>
              <a:headEnd type="none" w="med" len="med"/>
              <a:tailEnd type="none" w="med" len="med"/>
            </a:ln>
          </p:spPr>
        </p:sp>
        <p:sp>
          <p:nvSpPr>
            <p:cNvPr id="51211" name="直接连接符 33839"/>
            <p:cNvSpPr/>
            <p:nvPr/>
          </p:nvSpPr>
          <p:spPr>
            <a:xfrm>
              <a:off x="3787" y="1841"/>
              <a:ext cx="430" cy="0"/>
            </a:xfrm>
            <a:prstGeom prst="line">
              <a:avLst/>
            </a:prstGeom>
            <a:ln w="19050" cap="flat" cmpd="sng">
              <a:solidFill>
                <a:schemeClr val="tx1"/>
              </a:solidFill>
              <a:prstDash val="dash"/>
              <a:round/>
              <a:headEnd type="none" w="med" len="med"/>
              <a:tailEnd type="none" w="med" len="med"/>
            </a:ln>
          </p:spPr>
        </p:sp>
        <p:sp>
          <p:nvSpPr>
            <p:cNvPr id="51212" name="直接连接符 33840"/>
            <p:cNvSpPr/>
            <p:nvPr/>
          </p:nvSpPr>
          <p:spPr>
            <a:xfrm>
              <a:off x="2989" y="2166"/>
              <a:ext cx="0" cy="279"/>
            </a:xfrm>
            <a:prstGeom prst="line">
              <a:avLst/>
            </a:prstGeom>
            <a:ln w="19050" cap="flat" cmpd="sng">
              <a:solidFill>
                <a:schemeClr val="tx1"/>
              </a:solidFill>
              <a:prstDash val="dash"/>
              <a:round/>
              <a:headEnd type="none" w="med" len="med"/>
              <a:tailEnd type="none" w="med" len="med"/>
            </a:ln>
          </p:spPr>
        </p:sp>
        <p:sp>
          <p:nvSpPr>
            <p:cNvPr id="51213" name="直接连接符 33841"/>
            <p:cNvSpPr/>
            <p:nvPr/>
          </p:nvSpPr>
          <p:spPr>
            <a:xfrm>
              <a:off x="3810" y="1841"/>
              <a:ext cx="0" cy="604"/>
            </a:xfrm>
            <a:prstGeom prst="line">
              <a:avLst/>
            </a:prstGeom>
            <a:ln w="19050" cap="flat" cmpd="sng">
              <a:solidFill>
                <a:schemeClr val="tx1"/>
              </a:solidFill>
              <a:prstDash val="dash"/>
              <a:round/>
              <a:headEnd type="none" w="med" len="med"/>
              <a:tailEnd type="none" w="med" len="med"/>
            </a:ln>
          </p:spPr>
        </p:sp>
        <p:sp>
          <p:nvSpPr>
            <p:cNvPr id="51214" name="任意多边形 33842"/>
            <p:cNvSpPr/>
            <p:nvPr/>
          </p:nvSpPr>
          <p:spPr>
            <a:xfrm>
              <a:off x="2598" y="2313"/>
              <a:ext cx="84" cy="132"/>
            </a:xfrm>
            <a:custGeom>
              <a:avLst/>
              <a:gdLst/>
              <a:ahLst/>
              <a:cxnLst>
                <a:cxn ang="0">
                  <a:pos x="0" y="0"/>
                </a:cxn>
                <a:cxn ang="0">
                  <a:pos x="53" y="37"/>
                </a:cxn>
                <a:cxn ang="0">
                  <a:pos x="30" y="88"/>
                </a:cxn>
              </a:cxnLst>
              <a:pathLst>
                <a:path w="95" h="151">
                  <a:moveTo>
                    <a:pt x="0" y="0"/>
                  </a:moveTo>
                  <a:cubicBezTo>
                    <a:pt x="39" y="19"/>
                    <a:pt x="79" y="38"/>
                    <a:pt x="87" y="63"/>
                  </a:cubicBezTo>
                  <a:cubicBezTo>
                    <a:pt x="95" y="88"/>
                    <a:pt x="72" y="119"/>
                    <a:pt x="50" y="151"/>
                  </a:cubicBezTo>
                </a:path>
              </a:pathLst>
            </a:custGeom>
            <a:noFill/>
            <a:ln w="28575" cap="flat" cmpd="sng">
              <a:solidFill>
                <a:srgbClr val="FF0066"/>
              </a:solidFill>
              <a:prstDash val="solid"/>
              <a:round/>
              <a:headEnd type="none" w="med" len="med"/>
              <a:tailEnd type="none" w="med" len="med"/>
            </a:ln>
          </p:spPr>
          <p:txBody>
            <a:bodyPr/>
            <a:p>
              <a:endParaRPr lang="zh-CN" altLang="en-US"/>
            </a:p>
          </p:txBody>
        </p:sp>
        <p:sp>
          <p:nvSpPr>
            <p:cNvPr id="51215" name="直接连接符 33843"/>
            <p:cNvSpPr/>
            <p:nvPr/>
          </p:nvSpPr>
          <p:spPr>
            <a:xfrm>
              <a:off x="3809" y="1841"/>
              <a:ext cx="0" cy="305"/>
            </a:xfrm>
            <a:prstGeom prst="line">
              <a:avLst/>
            </a:prstGeom>
            <a:ln w="38100" cap="flat" cmpd="sng">
              <a:solidFill>
                <a:srgbClr val="FF0066"/>
              </a:solidFill>
              <a:prstDash val="solid"/>
              <a:round/>
              <a:headEnd type="none" w="med" len="med"/>
              <a:tailEnd type="none" w="med" len="med"/>
            </a:ln>
          </p:spPr>
        </p:sp>
        <p:sp>
          <p:nvSpPr>
            <p:cNvPr id="51216" name="文本框 33844"/>
            <p:cNvSpPr txBox="1"/>
            <p:nvPr/>
          </p:nvSpPr>
          <p:spPr>
            <a:xfrm>
              <a:off x="2682" y="2188"/>
              <a:ext cx="216" cy="288"/>
            </a:xfrm>
            <a:prstGeom prst="rect">
              <a:avLst/>
            </a:prstGeom>
            <a:noFill/>
            <a:ln w="9525">
              <a:noFill/>
            </a:ln>
          </p:spPr>
          <p:txBody>
            <a:bodyPr wrap="none" anchor="t" anchorCtr="0">
              <a:spAutoFit/>
            </a:bodyPr>
            <a:p>
              <a:r>
                <a:rPr lang="en-US" altLang="zh-CN" sz="2400">
                  <a:solidFill>
                    <a:srgbClr val="FF0066"/>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a:solidFill>
                  <a:srgbClr val="FF0066"/>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51217" name="文本框 33845"/>
            <p:cNvSpPr txBox="1"/>
            <p:nvPr/>
          </p:nvSpPr>
          <p:spPr>
            <a:xfrm>
              <a:off x="2965" y="2132"/>
              <a:ext cx="265" cy="288"/>
            </a:xfrm>
            <a:prstGeom prst="rect">
              <a:avLst/>
            </a:prstGeom>
            <a:noFill/>
            <a:ln w="9525">
              <a:noFill/>
            </a:ln>
          </p:spPr>
          <p:txBody>
            <a:bodyPr wrap="none" anchor="t" anchorCtr="0">
              <a:spAutoFit/>
            </a:bodyPr>
            <a:p>
              <a:r>
                <a:rPr lang="en-US" altLang="zh-CN" sz="2400" i="1" err="1">
                  <a:latin typeface="Times New Roman" panose="02020603050405020304" pitchFamily="18" charset="0"/>
                  <a:ea typeface="宋体" panose="02010600030101010101" pitchFamily="2" charset="-122"/>
                </a:rPr>
                <a:t>e</a:t>
              </a:r>
              <a:r>
                <a:rPr lang="en-US" altLang="zh-CN" sz="2400" i="1" baseline="-25000" err="1">
                  <a:latin typeface="Times New Roman" panose="02020603050405020304" pitchFamily="18" charset="0"/>
                  <a:ea typeface="宋体" panose="02010600030101010101" pitchFamily="2" charset="-122"/>
                </a:rPr>
                <a:t>k</a:t>
              </a:r>
              <a:endParaRPr lang="en-US" altLang="zh-CN" sz="2400" i="1" baseline="-25000">
                <a:latin typeface="Times New Roman" panose="02020603050405020304" pitchFamily="18" charset="0"/>
                <a:ea typeface="宋体" panose="02010600030101010101" pitchFamily="2" charset="-122"/>
              </a:endParaRPr>
            </a:p>
          </p:txBody>
        </p:sp>
        <p:sp>
          <p:nvSpPr>
            <p:cNvPr id="51218" name="文本框 33846"/>
            <p:cNvSpPr txBox="1"/>
            <p:nvPr/>
          </p:nvSpPr>
          <p:spPr>
            <a:xfrm>
              <a:off x="3957" y="2014"/>
              <a:ext cx="402"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e</a:t>
              </a:r>
              <a:r>
                <a:rPr lang="en-US" altLang="zh-CN" sz="2400" i="1" baseline="-25000">
                  <a:latin typeface="Times New Roman" panose="02020603050405020304" pitchFamily="18" charset="0"/>
                  <a:ea typeface="宋体" panose="02010600030101010101" pitchFamily="2" charset="-122"/>
                </a:rPr>
                <a:t>k+</a:t>
              </a:r>
              <a:r>
                <a:rPr lang="en-US" altLang="zh-CN" sz="2400" baseline="-25000">
                  <a:latin typeface="Times New Roman" panose="02020603050405020304" pitchFamily="18" charset="0"/>
                  <a:ea typeface="宋体" panose="02010600030101010101" pitchFamily="2" charset="-122"/>
                </a:rPr>
                <a:t>1</a:t>
              </a:r>
              <a:endParaRPr lang="en-US" altLang="zh-CN" sz="2400" baseline="-25000">
                <a:latin typeface="Times New Roman" panose="02020603050405020304" pitchFamily="18" charset="0"/>
                <a:ea typeface="宋体" panose="02010600030101010101" pitchFamily="2" charset="-122"/>
              </a:endParaRPr>
            </a:p>
          </p:txBody>
        </p:sp>
        <p:sp>
          <p:nvSpPr>
            <p:cNvPr id="51219" name="文本框 33847"/>
            <p:cNvSpPr txBox="1"/>
            <p:nvPr/>
          </p:nvSpPr>
          <p:spPr>
            <a:xfrm>
              <a:off x="3787" y="1854"/>
              <a:ext cx="319" cy="288"/>
            </a:xfrm>
            <a:prstGeom prst="rect">
              <a:avLst/>
            </a:prstGeom>
            <a:noFill/>
            <a:ln w="9525">
              <a:noFill/>
            </a:ln>
          </p:spPr>
          <p:txBody>
            <a:bodyPr wrap="none" anchor="t" anchorCtr="0">
              <a:spAutoFit/>
            </a:bodyPr>
            <a:p>
              <a:r>
                <a:rPr lang="en-US" altLang="zh-CN" sz="2400">
                  <a:solidFill>
                    <a:srgbClr val="FF0066"/>
                  </a:solidFill>
                  <a:latin typeface="Times New Roman" panose="02020603050405020304" pitchFamily="18" charset="0"/>
                  <a:ea typeface="宋体" panose="02010600030101010101" pitchFamily="2" charset="-122"/>
                  <a:sym typeface="Symbol" panose="05050102010706020507" pitchFamily="18" charset="2"/>
                </a:rPr>
                <a:t>e</a:t>
              </a:r>
              <a:endParaRPr lang="en-US" altLang="zh-CN" sz="2400">
                <a:solidFill>
                  <a:srgbClr val="FF0066"/>
                </a:solidFill>
                <a:latin typeface="Times New Roman" panose="02020603050405020304" pitchFamily="18" charset="0"/>
                <a:ea typeface="宋体" panose="02010600030101010101" pitchFamily="2" charset="-122"/>
                <a:sym typeface="Symbol" panose="05050102010706020507" pitchFamily="18" charset="2"/>
              </a:endParaRPr>
            </a:p>
          </p:txBody>
        </p:sp>
      </p:grpSp>
      <p:sp>
        <p:nvSpPr>
          <p:cNvPr id="33849" name="文本框 33848"/>
          <p:cNvSpPr txBox="1"/>
          <p:nvPr/>
        </p:nvSpPr>
        <p:spPr>
          <a:xfrm>
            <a:off x="92075" y="112713"/>
            <a:ext cx="5445125" cy="523875"/>
          </a:xfrm>
          <a:prstGeom prst="rect">
            <a:avLst/>
          </a:prstGeom>
          <a:noFill/>
          <a:ln w="19050">
            <a:noFill/>
          </a:ln>
        </p:spPr>
        <p:txBody>
          <a:bodyPr lIns="90000" tIns="46800" rIns="90000" bIns="46800" anchor="t" anchorCtr="0">
            <a:spAutoFit/>
          </a:bodyPr>
          <a:p>
            <a:pPr marL="457200" indent="-457200" eaLnBrk="0" hangingPunct="0">
              <a:buFont typeface="Wingdings" panose="05000000000000000000" charset="0"/>
              <a:buChar char=""/>
            </a:pPr>
            <a:r>
              <a:rPr lang="zh-CN" altLang="en-US" dirty="0">
                <a:solidFill>
                  <a:srgbClr val="0000FF"/>
                </a:solidFill>
                <a:latin typeface="宋体" panose="02010600030101010101" pitchFamily="2" charset="-122"/>
                <a:ea typeface="宋体" panose="02010600030101010101" pitchFamily="2" charset="-122"/>
              </a:rPr>
              <a:t>相邻明</a:t>
            </a:r>
            <a:r>
              <a:rPr lang="en-US" altLang="zh-CN">
                <a:solidFill>
                  <a:srgbClr val="0000FF"/>
                </a:solidFill>
                <a:latin typeface="宋体" panose="02010600030101010101" pitchFamily="2" charset="-122"/>
                <a:ea typeface="宋体" panose="02010600030101010101" pitchFamily="2" charset="-122"/>
              </a:rPr>
              <a:t>(</a:t>
            </a:r>
            <a:r>
              <a:rPr lang="zh-CN" altLang="en-US" dirty="0">
                <a:solidFill>
                  <a:srgbClr val="0000FF"/>
                </a:solidFill>
                <a:latin typeface="宋体" panose="02010600030101010101" pitchFamily="2" charset="-122"/>
                <a:ea typeface="宋体" panose="02010600030101010101" pitchFamily="2" charset="-122"/>
              </a:rPr>
              <a:t>暗</a:t>
            </a:r>
            <a:r>
              <a:rPr lang="en-US" altLang="zh-CN">
                <a:solidFill>
                  <a:srgbClr val="0000FF"/>
                </a:solidFill>
                <a:latin typeface="宋体" panose="02010600030101010101" pitchFamily="2" charset="-122"/>
                <a:ea typeface="宋体" panose="02010600030101010101" pitchFamily="2" charset="-122"/>
              </a:rPr>
              <a:t>)</a:t>
            </a:r>
            <a:r>
              <a:rPr lang="zh-CN" altLang="en-US" dirty="0">
                <a:solidFill>
                  <a:srgbClr val="0000FF"/>
                </a:solidFill>
                <a:latin typeface="宋体" panose="02010600030101010101" pitchFamily="2" charset="-122"/>
                <a:ea typeface="宋体" panose="02010600030101010101" pitchFamily="2" charset="-122"/>
              </a:rPr>
              <a:t>纹间的距离 </a:t>
            </a:r>
            <a:r>
              <a:rPr lang="en-US" altLang="zh-CN" i="1">
                <a:solidFill>
                  <a:srgbClr val="0000FF"/>
                </a:solidFill>
                <a:latin typeface="Times New Roman" panose="02020603050405020304" pitchFamily="18" charset="0"/>
                <a:ea typeface="宋体" panose="02010600030101010101" pitchFamily="2" charset="-122"/>
              </a:rPr>
              <a:t>l</a:t>
            </a:r>
            <a:endParaRPr lang="en-US" altLang="zh-CN" i="1">
              <a:solidFill>
                <a:srgbClr val="0000FF"/>
              </a:solidFill>
              <a:latin typeface="Times New Roman" panose="02020603050405020304" pitchFamily="18" charset="0"/>
              <a:ea typeface="宋体" panose="02010600030101010101" pitchFamily="2" charset="-122"/>
            </a:endParaRPr>
          </a:p>
        </p:txBody>
      </p:sp>
      <p:grpSp>
        <p:nvGrpSpPr>
          <p:cNvPr id="3" name="组合 33849"/>
          <p:cNvGrpSpPr/>
          <p:nvPr/>
        </p:nvGrpSpPr>
        <p:grpSpPr>
          <a:xfrm>
            <a:off x="6634163" y="722313"/>
            <a:ext cx="1304925" cy="804862"/>
            <a:chOff x="4156" y="2075"/>
            <a:chExt cx="822" cy="507"/>
          </a:xfrm>
        </p:grpSpPr>
        <p:sp>
          <p:nvSpPr>
            <p:cNvPr id="51222" name="直接连接符 33850"/>
            <p:cNvSpPr/>
            <p:nvPr/>
          </p:nvSpPr>
          <p:spPr>
            <a:xfrm flipV="1">
              <a:off x="4156" y="2075"/>
              <a:ext cx="822" cy="312"/>
            </a:xfrm>
            <a:prstGeom prst="line">
              <a:avLst/>
            </a:prstGeom>
            <a:ln w="38100" cap="flat" cmpd="sng">
              <a:solidFill>
                <a:srgbClr val="FF33CC"/>
              </a:solidFill>
              <a:prstDash val="solid"/>
              <a:round/>
              <a:headEnd type="triangle" w="med" len="med"/>
              <a:tailEnd type="triangle" w="med" len="med"/>
            </a:ln>
          </p:spPr>
        </p:sp>
        <p:sp>
          <p:nvSpPr>
            <p:cNvPr id="51223" name="文本框 33851"/>
            <p:cNvSpPr txBox="1"/>
            <p:nvPr/>
          </p:nvSpPr>
          <p:spPr>
            <a:xfrm>
              <a:off x="4354" y="2217"/>
              <a:ext cx="187" cy="365"/>
            </a:xfrm>
            <a:prstGeom prst="rect">
              <a:avLst/>
            </a:prstGeom>
            <a:noFill/>
            <a:ln w="9525">
              <a:noFill/>
            </a:ln>
          </p:spPr>
          <p:txBody>
            <a:bodyPr wrap="none" anchor="t" anchorCtr="0">
              <a:spAutoFit/>
            </a:bodyPr>
            <a:p>
              <a:r>
                <a:rPr lang="en-US" altLang="zh-CN" sz="3200" i="1">
                  <a:solidFill>
                    <a:srgbClr val="FF0066"/>
                  </a:solidFill>
                  <a:latin typeface="Times New Roman" panose="02020603050405020304" pitchFamily="18" charset="0"/>
                  <a:ea typeface="宋体" panose="02010600030101010101" pitchFamily="2" charset="-122"/>
                </a:rPr>
                <a:t>l</a:t>
              </a:r>
              <a:endParaRPr lang="en-US" altLang="zh-CN" sz="3200" i="1">
                <a:solidFill>
                  <a:srgbClr val="FF0066"/>
                </a:solidFill>
                <a:latin typeface="Times New Roman" panose="02020603050405020304" pitchFamily="18" charset="0"/>
                <a:ea typeface="宋体" panose="02010600030101010101" pitchFamily="2" charset="-122"/>
              </a:endParaRPr>
            </a:p>
          </p:txBody>
        </p:sp>
      </p:grpSp>
      <p:graphicFrame>
        <p:nvGraphicFramePr>
          <p:cNvPr id="33853" name="对象 33852"/>
          <p:cNvGraphicFramePr/>
          <p:nvPr/>
        </p:nvGraphicFramePr>
        <p:xfrm>
          <a:off x="1335088" y="536575"/>
          <a:ext cx="2382837" cy="803275"/>
        </p:xfrm>
        <a:graphic>
          <a:graphicData uri="http://schemas.openxmlformats.org/presentationml/2006/ole">
            <mc:AlternateContent xmlns:mc="http://schemas.openxmlformats.org/markup-compatibility/2006">
              <mc:Choice xmlns:v="urn:schemas-microsoft-com:vml" Requires="v">
                <p:oleObj spid="_x0000_s3285" name="" r:id="rId1" imgW="1091565" imgH="405765" progId="Equation.3">
                  <p:embed/>
                </p:oleObj>
              </mc:Choice>
              <mc:Fallback>
                <p:oleObj name="" r:id="rId1" imgW="1091565" imgH="405765" progId="Equation.3">
                  <p:embed/>
                  <p:pic>
                    <p:nvPicPr>
                      <p:cNvPr id="0" name="图片 3284"/>
                      <p:cNvPicPr/>
                      <p:nvPr/>
                    </p:nvPicPr>
                    <p:blipFill>
                      <a:blip r:embed="rId2"/>
                      <a:stretch>
                        <a:fillRect/>
                      </a:stretch>
                    </p:blipFill>
                    <p:spPr>
                      <a:xfrm>
                        <a:off x="1335088" y="536575"/>
                        <a:ext cx="2382837" cy="803275"/>
                      </a:xfrm>
                      <a:prstGeom prst="rect">
                        <a:avLst/>
                      </a:prstGeom>
                      <a:noFill/>
                      <a:ln w="38100">
                        <a:noFill/>
                        <a:miter/>
                      </a:ln>
                    </p:spPr>
                  </p:pic>
                </p:oleObj>
              </mc:Fallback>
            </mc:AlternateContent>
          </a:graphicData>
        </a:graphic>
      </p:graphicFrame>
      <p:graphicFrame>
        <p:nvGraphicFramePr>
          <p:cNvPr id="33854" name="对象 33853"/>
          <p:cNvGraphicFramePr/>
          <p:nvPr/>
        </p:nvGraphicFramePr>
        <p:xfrm>
          <a:off x="1104900" y="1487488"/>
          <a:ext cx="2159000" cy="828675"/>
        </p:xfrm>
        <a:graphic>
          <a:graphicData uri="http://schemas.openxmlformats.org/presentationml/2006/ole">
            <mc:AlternateContent xmlns:mc="http://schemas.openxmlformats.org/markup-compatibility/2006">
              <mc:Choice xmlns:v="urn:schemas-microsoft-com:vml" Requires="v">
                <p:oleObj spid="_x0000_s3286" name="" r:id="rId3" imgW="787400" imgH="393700" progId="Equation.3">
                  <p:embed/>
                </p:oleObj>
              </mc:Choice>
              <mc:Fallback>
                <p:oleObj name="" r:id="rId3" imgW="787400" imgH="393700" progId="Equation.3">
                  <p:embed/>
                  <p:pic>
                    <p:nvPicPr>
                      <p:cNvPr id="0" name="图片 3285"/>
                      <p:cNvPicPr/>
                      <p:nvPr/>
                    </p:nvPicPr>
                    <p:blipFill>
                      <a:blip r:embed="rId4"/>
                      <a:stretch>
                        <a:fillRect/>
                      </a:stretch>
                    </p:blipFill>
                    <p:spPr>
                      <a:xfrm>
                        <a:off x="1104900" y="1487488"/>
                        <a:ext cx="2159000" cy="828675"/>
                      </a:xfrm>
                      <a:prstGeom prst="rect">
                        <a:avLst/>
                      </a:prstGeom>
                      <a:noFill/>
                      <a:ln w="19050" cap="flat" cmpd="sng">
                        <a:solidFill>
                          <a:srgbClr val="FF33CC"/>
                        </a:solidFill>
                        <a:prstDash val="solid"/>
                        <a:miter/>
                        <a:headEnd type="none" w="med" len="med"/>
                        <a:tailEnd type="none" w="med" len="med"/>
                      </a:ln>
                    </p:spPr>
                  </p:pic>
                </p:oleObj>
              </mc:Fallback>
            </mc:AlternateContent>
          </a:graphicData>
        </a:graphic>
      </p:graphicFrame>
      <p:graphicFrame>
        <p:nvGraphicFramePr>
          <p:cNvPr id="33855" name="对象 33854"/>
          <p:cNvGraphicFramePr/>
          <p:nvPr/>
        </p:nvGraphicFramePr>
        <p:xfrm>
          <a:off x="3444875" y="1454150"/>
          <a:ext cx="1254125" cy="923925"/>
        </p:xfrm>
        <a:graphic>
          <a:graphicData uri="http://schemas.openxmlformats.org/presentationml/2006/ole">
            <mc:AlternateContent xmlns:mc="http://schemas.openxmlformats.org/markup-compatibility/2006">
              <mc:Choice xmlns:v="urn:schemas-microsoft-com:vml" Requires="v">
                <p:oleObj spid="_x0000_s3287" name="" r:id="rId5" imgW="533400" imgH="393700" progId="Equation.3">
                  <p:embed/>
                </p:oleObj>
              </mc:Choice>
              <mc:Fallback>
                <p:oleObj name="" r:id="rId5" imgW="533400" imgH="393700" progId="Equation.3">
                  <p:embed/>
                  <p:pic>
                    <p:nvPicPr>
                      <p:cNvPr id="0" name="图片 3286"/>
                      <p:cNvPicPr/>
                      <p:nvPr/>
                    </p:nvPicPr>
                    <p:blipFill>
                      <a:blip r:embed="rId6"/>
                      <a:stretch>
                        <a:fillRect/>
                      </a:stretch>
                    </p:blipFill>
                    <p:spPr>
                      <a:xfrm>
                        <a:off x="3444875" y="1454150"/>
                        <a:ext cx="1254125" cy="923925"/>
                      </a:xfrm>
                      <a:prstGeom prst="rect">
                        <a:avLst/>
                      </a:prstGeom>
                      <a:noFill/>
                      <a:ln w="38100">
                        <a:noFill/>
                        <a:miter/>
                      </a:ln>
                    </p:spPr>
                  </p:pic>
                </p:oleObj>
              </mc:Fallback>
            </mc:AlternateContent>
          </a:graphicData>
        </a:graphic>
      </p:graphicFrame>
      <p:sp>
        <p:nvSpPr>
          <p:cNvPr id="5" name="矩形 4"/>
          <p:cNvSpPr/>
          <p:nvPr/>
        </p:nvSpPr>
        <p:spPr>
          <a:xfrm>
            <a:off x="684213" y="2762250"/>
            <a:ext cx="7389812" cy="522288"/>
          </a:xfrm>
          <a:prstGeom prst="rect">
            <a:avLst/>
          </a:prstGeom>
          <a:noFill/>
          <a:ln w="9525">
            <a:noFill/>
          </a:ln>
        </p:spPr>
        <p:txBody>
          <a:bodyPr wrap="square" anchor="t" anchorCtr="0">
            <a:spAutoFit/>
          </a:bodyPr>
          <a:p>
            <a:pPr algn="just" eaLnBrk="0" hangingPunct="0"/>
            <a:r>
              <a:rPr lang="en-US" altLang="zh-CN">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当</a:t>
            </a:r>
            <a:r>
              <a:rPr lang="en-US" altLang="zh-CN" sz="2400">
                <a:latin typeface="宋体" panose="02010600030101010101" pitchFamily="2" charset="-122"/>
                <a:ea typeface="宋体" panose="02010600030101010101" pitchFamily="2" charset="-122"/>
                <a:sym typeface="Symbol" panose="05050102010706020507" pitchFamily="18" charset="2"/>
              </a:rPr>
              <a:t></a:t>
            </a:r>
            <a:r>
              <a:rPr lang="zh-CN" altLang="en-US" sz="2400" dirty="0">
                <a:latin typeface="宋体" panose="02010600030101010101" pitchFamily="2" charset="-122"/>
                <a:ea typeface="宋体" panose="02010600030101010101" pitchFamily="2" charset="-122"/>
              </a:rPr>
              <a:t>大到某一值，条纹密不可分，无干涉。 </a:t>
            </a:r>
            <a:endParaRPr lang="zh-CN" altLang="en-US" sz="2400" dirty="0">
              <a:latin typeface="宋体" panose="02010600030101010101" pitchFamily="2" charset="-122"/>
              <a:ea typeface="宋体" panose="02010600030101010101" pitchFamily="2" charset="-122"/>
            </a:endParaRPr>
          </a:p>
        </p:txBody>
      </p:sp>
      <p:pic>
        <p:nvPicPr>
          <p:cNvPr id="55297" name="图片 19457" descr="劈尖角的变化"/>
          <p:cNvPicPr>
            <a:picLocks noChangeAspect="1"/>
          </p:cNvPicPr>
          <p:nvPr/>
        </p:nvPicPr>
        <p:blipFill>
          <a:blip r:embed="rId7"/>
          <a:stretch>
            <a:fillRect/>
          </a:stretch>
        </p:blipFill>
        <p:spPr>
          <a:xfrm>
            <a:off x="1033463" y="3521075"/>
            <a:ext cx="5060950" cy="28987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3849"/>
                                        </p:tgtEl>
                                        <p:attrNameLst>
                                          <p:attrName>style.visibility</p:attrName>
                                        </p:attrNameLst>
                                      </p:cBhvr>
                                      <p:to>
                                        <p:strVal val="visible"/>
                                      </p:to>
                                    </p:set>
                                    <p:animEffect transition="in" filter="wipe(left)">
                                      <p:cBhvr>
                                        <p:cTn id="13" dur="500"/>
                                        <p:tgtEl>
                                          <p:spTgt spid="33849"/>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000000"/>
                                          </p:val>
                                        </p:tav>
                                        <p:tav tm="100000">
                                          <p:val>
                                            <p:strVal val="#ppt_w"/>
                                          </p:val>
                                        </p:tav>
                                      </p:tavLst>
                                    </p:anim>
                                    <p:anim calcmode="lin" valueType="num">
                                      <p:cBhvr>
                                        <p:cTn id="19"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3853"/>
                                        </p:tgtEl>
                                        <p:attrNameLst>
                                          <p:attrName>style.visibility</p:attrName>
                                        </p:attrNameLst>
                                      </p:cBhvr>
                                      <p:to>
                                        <p:strVal val="visible"/>
                                      </p:to>
                                    </p:set>
                                    <p:animEffect transition="in" filter="wipe(left)">
                                      <p:cBhvr>
                                        <p:cTn id="24" dur="500"/>
                                        <p:tgtEl>
                                          <p:spTgt spid="3385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3854"/>
                                        </p:tgtEl>
                                        <p:attrNameLst>
                                          <p:attrName>style.visibility</p:attrName>
                                        </p:attrNameLst>
                                      </p:cBhvr>
                                      <p:to>
                                        <p:strVal val="visible"/>
                                      </p:to>
                                    </p:set>
                                    <p:animEffect transition="in" filter="wipe(left)">
                                      <p:cBhvr>
                                        <p:cTn id="29" dur="500"/>
                                        <p:tgtEl>
                                          <p:spTgt spid="338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855"/>
                                        </p:tgtEl>
                                        <p:attrNameLst>
                                          <p:attrName>style.visibility</p:attrName>
                                        </p:attrNameLst>
                                      </p:cBhvr>
                                      <p:to>
                                        <p:strVal val="visible"/>
                                      </p:to>
                                    </p:set>
                                    <p:animEffect transition="in" filter="wipe(left)">
                                      <p:cBhvr>
                                        <p:cTn id="34" dur="500"/>
                                        <p:tgtEl>
                                          <p:spTgt spid="3385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5297"/>
                                        </p:tgtEl>
                                        <p:attrNameLst>
                                          <p:attrName>style.visibility</p:attrName>
                                        </p:attrNameLst>
                                      </p:cBhvr>
                                      <p:to>
                                        <p:strVal val="visible"/>
                                      </p:to>
                                    </p:set>
                                    <p:animEffect transition="in" filter="blinds(horizontal)">
                                      <p:cBhvr>
                                        <p:cTn id="39" dur="500"/>
                                        <p:tgtEl>
                                          <p:spTgt spid="5529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49"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30" name="矩形 34829"/>
          <p:cNvSpPr/>
          <p:nvPr/>
        </p:nvSpPr>
        <p:spPr>
          <a:xfrm>
            <a:off x="255588" y="2090738"/>
            <a:ext cx="2700337" cy="522287"/>
          </a:xfrm>
          <a:prstGeom prst="rect">
            <a:avLst/>
          </a:prstGeom>
          <a:noFill/>
          <a:ln w="9525">
            <a:noFill/>
          </a:ln>
        </p:spPr>
        <p:txBody>
          <a:bodyPr anchor="t" anchorCtr="0">
            <a:spAutoFit/>
          </a:bodyPr>
          <a:p>
            <a:pPr marL="457200" indent="-457200" eaLnBrk="0" hangingPunct="0">
              <a:buFont typeface="Wingdings" panose="05000000000000000000" charset="0"/>
              <a:buChar char=""/>
            </a:pPr>
            <a:r>
              <a:rPr lang="zh-CN" altLang="en-US" dirty="0">
                <a:solidFill>
                  <a:srgbClr val="0000FF"/>
                </a:solidFill>
                <a:latin typeface="Times New Roman" panose="02020603050405020304" pitchFamily="18" charset="0"/>
                <a:ea typeface="宋体" panose="02010600030101010101" pitchFamily="2" charset="-122"/>
              </a:rPr>
              <a:t>白光照射</a:t>
            </a:r>
            <a:r>
              <a:rPr lang="en-US" altLang="zh-CN">
                <a:latin typeface="Times New Roman" panose="02020603050405020304" pitchFamily="18" charset="0"/>
                <a:ea typeface="宋体" panose="02010600030101010101" pitchFamily="2" charset="-122"/>
              </a:rPr>
              <a:t> </a:t>
            </a:r>
            <a:endParaRPr lang="en-US" altLang="zh-CN">
              <a:latin typeface="宋体" panose="02010600030101010101" pitchFamily="2" charset="-122"/>
              <a:ea typeface="宋体" panose="02010600030101010101" pitchFamily="2" charset="-122"/>
            </a:endParaRPr>
          </a:p>
        </p:txBody>
      </p:sp>
      <p:graphicFrame>
        <p:nvGraphicFramePr>
          <p:cNvPr id="34831" name="对象 34830"/>
          <p:cNvGraphicFramePr/>
          <p:nvPr/>
        </p:nvGraphicFramePr>
        <p:xfrm>
          <a:off x="2892425" y="1978025"/>
          <a:ext cx="1274763" cy="746125"/>
        </p:xfrm>
        <a:graphic>
          <a:graphicData uri="http://schemas.openxmlformats.org/presentationml/2006/ole">
            <mc:AlternateContent xmlns:mc="http://schemas.openxmlformats.org/markup-compatibility/2006">
              <mc:Choice xmlns:v="urn:schemas-microsoft-com:vml" Requires="v">
                <p:oleObj spid="_x0000_s3288" name="" r:id="rId1" imgW="558165" imgH="405765" progId="Equation.3">
                  <p:embed/>
                </p:oleObj>
              </mc:Choice>
              <mc:Fallback>
                <p:oleObj name="" r:id="rId1" imgW="558165" imgH="405765" progId="Equation.3">
                  <p:embed/>
                  <p:pic>
                    <p:nvPicPr>
                      <p:cNvPr id="0" name="图片 3287"/>
                      <p:cNvPicPr/>
                      <p:nvPr/>
                    </p:nvPicPr>
                    <p:blipFill>
                      <a:blip r:embed="rId2"/>
                      <a:stretch>
                        <a:fillRect/>
                      </a:stretch>
                    </p:blipFill>
                    <p:spPr>
                      <a:xfrm>
                        <a:off x="2892425" y="1978025"/>
                        <a:ext cx="1274763" cy="746125"/>
                      </a:xfrm>
                      <a:prstGeom prst="rect">
                        <a:avLst/>
                      </a:prstGeom>
                      <a:noFill/>
                      <a:ln w="38100">
                        <a:noFill/>
                        <a:miter/>
                      </a:ln>
                    </p:spPr>
                  </p:pic>
                </p:oleObj>
              </mc:Fallback>
            </mc:AlternateContent>
          </a:graphicData>
        </a:graphic>
      </p:graphicFrame>
      <p:grpSp>
        <p:nvGrpSpPr>
          <p:cNvPr id="4" name="组合 34831"/>
          <p:cNvGrpSpPr/>
          <p:nvPr/>
        </p:nvGrpSpPr>
        <p:grpSpPr>
          <a:xfrm>
            <a:off x="1331913" y="3471863"/>
            <a:ext cx="5106987" cy="2335212"/>
            <a:chOff x="2993" y="1962"/>
            <a:chExt cx="2354" cy="1191"/>
          </a:xfrm>
        </p:grpSpPr>
        <p:grpSp>
          <p:nvGrpSpPr>
            <p:cNvPr id="53252" name="组合 34832"/>
            <p:cNvGrpSpPr/>
            <p:nvPr/>
          </p:nvGrpSpPr>
          <p:grpSpPr>
            <a:xfrm>
              <a:off x="2993" y="1962"/>
              <a:ext cx="2354" cy="1191"/>
              <a:chOff x="3135" y="1876"/>
              <a:chExt cx="2354" cy="1191"/>
            </a:xfrm>
          </p:grpSpPr>
          <p:sp>
            <p:nvSpPr>
              <p:cNvPr id="53253" name="任意多边形 34833"/>
              <p:cNvSpPr/>
              <p:nvPr/>
            </p:nvSpPr>
            <p:spPr>
              <a:xfrm>
                <a:off x="5063" y="1877"/>
                <a:ext cx="426" cy="1190"/>
              </a:xfrm>
              <a:custGeom>
                <a:avLst/>
                <a:gdLst/>
                <a:ahLst/>
                <a:cxnLst>
                  <a:cxn ang="0">
                    <a:pos x="0" y="611"/>
                  </a:cxn>
                  <a:cxn ang="0">
                    <a:pos x="0" y="1034"/>
                  </a:cxn>
                  <a:cxn ang="0">
                    <a:pos x="426" y="424"/>
                  </a:cxn>
                  <a:cxn ang="0">
                    <a:pos x="426" y="0"/>
                  </a:cxn>
                  <a:cxn ang="0">
                    <a:pos x="0" y="611"/>
                  </a:cxn>
                </a:cxnLst>
                <a:pathLst>
                  <a:path w="426" h="1247">
                    <a:moveTo>
                      <a:pt x="0" y="737"/>
                    </a:moveTo>
                    <a:lnTo>
                      <a:pt x="0" y="1247"/>
                    </a:lnTo>
                    <a:lnTo>
                      <a:pt x="426" y="510"/>
                    </a:lnTo>
                    <a:lnTo>
                      <a:pt x="426" y="0"/>
                    </a:lnTo>
                    <a:lnTo>
                      <a:pt x="0" y="737"/>
                    </a:lnTo>
                    <a:close/>
                  </a:path>
                </a:pathLst>
              </a:custGeom>
              <a:solidFill>
                <a:srgbClr val="B2B2B2"/>
              </a:solidFill>
              <a:ln w="9525" cap="flat" cmpd="sng">
                <a:solidFill>
                  <a:schemeClr val="tx1"/>
                </a:solidFill>
                <a:prstDash val="solid"/>
                <a:round/>
                <a:headEnd type="none" w="med" len="med"/>
                <a:tailEnd type="none" w="med" len="med"/>
              </a:ln>
            </p:spPr>
            <p:txBody>
              <a:bodyPr/>
              <a:p>
                <a:endParaRPr lang="zh-CN" altLang="en-US"/>
              </a:p>
            </p:txBody>
          </p:sp>
          <p:sp>
            <p:nvSpPr>
              <p:cNvPr id="53254" name="任意多边形 34834"/>
              <p:cNvSpPr/>
              <p:nvPr/>
            </p:nvSpPr>
            <p:spPr>
              <a:xfrm>
                <a:off x="3135" y="1876"/>
                <a:ext cx="2353" cy="1191"/>
              </a:xfrm>
              <a:custGeom>
                <a:avLst/>
                <a:gdLst/>
                <a:ahLst/>
                <a:cxnLst>
                  <a:cxn ang="0">
                    <a:pos x="445" y="482"/>
                  </a:cxn>
                  <a:cxn ang="0">
                    <a:pos x="2439" y="0"/>
                  </a:cxn>
                  <a:cxn ang="0">
                    <a:pos x="2010" y="709"/>
                  </a:cxn>
                  <a:cxn ang="0">
                    <a:pos x="0" y="1191"/>
                  </a:cxn>
                  <a:cxn ang="0">
                    <a:pos x="445" y="482"/>
                  </a:cxn>
                </a:cxnLst>
                <a:pathLst>
                  <a:path w="2325" h="1191">
                    <a:moveTo>
                      <a:pt x="425" y="482"/>
                    </a:moveTo>
                    <a:lnTo>
                      <a:pt x="2325" y="0"/>
                    </a:lnTo>
                    <a:lnTo>
                      <a:pt x="1916" y="709"/>
                    </a:lnTo>
                    <a:lnTo>
                      <a:pt x="0" y="1191"/>
                    </a:lnTo>
                    <a:lnTo>
                      <a:pt x="425" y="482"/>
                    </a:lnTo>
                    <a:close/>
                  </a:path>
                </a:pathLst>
              </a:custGeom>
              <a:solidFill>
                <a:schemeClr val="bg1"/>
              </a:solidFill>
              <a:ln w="9525" cap="flat" cmpd="sng">
                <a:solidFill>
                  <a:schemeClr val="tx1"/>
                </a:solidFill>
                <a:prstDash val="solid"/>
                <a:round/>
                <a:headEnd type="none" w="med" len="med"/>
                <a:tailEnd type="none" w="med" len="med"/>
              </a:ln>
            </p:spPr>
            <p:txBody>
              <a:bodyPr/>
              <a:p>
                <a:endParaRPr lang="zh-CN" altLang="en-US"/>
              </a:p>
            </p:txBody>
          </p:sp>
          <p:sp>
            <p:nvSpPr>
              <p:cNvPr id="53255" name="任意多边形 34835"/>
              <p:cNvSpPr/>
              <p:nvPr/>
            </p:nvSpPr>
            <p:spPr>
              <a:xfrm>
                <a:off x="3135" y="2585"/>
                <a:ext cx="1927" cy="482"/>
              </a:xfrm>
              <a:custGeom>
                <a:avLst/>
                <a:gdLst/>
                <a:ahLst/>
                <a:cxnLst>
                  <a:cxn ang="0">
                    <a:pos x="0" y="482"/>
                  </a:cxn>
                  <a:cxn ang="0">
                    <a:pos x="1927" y="482"/>
                  </a:cxn>
                  <a:cxn ang="0">
                    <a:pos x="1927" y="0"/>
                  </a:cxn>
                  <a:cxn ang="0">
                    <a:pos x="0" y="482"/>
                  </a:cxn>
                </a:cxnLst>
                <a:pathLst>
                  <a:path w="1927" h="482">
                    <a:moveTo>
                      <a:pt x="0" y="482"/>
                    </a:moveTo>
                    <a:lnTo>
                      <a:pt x="1927" y="482"/>
                    </a:lnTo>
                    <a:lnTo>
                      <a:pt x="1927" y="0"/>
                    </a:lnTo>
                    <a:lnTo>
                      <a:pt x="0" y="482"/>
                    </a:lnTo>
                    <a:close/>
                  </a:path>
                </a:pathLst>
              </a:custGeom>
              <a:solidFill>
                <a:schemeClr val="bg1"/>
              </a:solidFill>
              <a:ln w="9525" cap="flat" cmpd="sng">
                <a:solidFill>
                  <a:schemeClr val="tx1"/>
                </a:solidFill>
                <a:prstDash val="solid"/>
                <a:round/>
                <a:headEnd type="none" w="med" len="med"/>
                <a:tailEnd type="none" w="med" len="med"/>
              </a:ln>
            </p:spPr>
            <p:txBody>
              <a:bodyPr/>
              <a:p>
                <a:endParaRPr lang="zh-CN" altLang="en-US"/>
              </a:p>
            </p:txBody>
          </p:sp>
        </p:grpSp>
        <p:grpSp>
          <p:nvGrpSpPr>
            <p:cNvPr id="53256" name="组合 34836"/>
            <p:cNvGrpSpPr/>
            <p:nvPr/>
          </p:nvGrpSpPr>
          <p:grpSpPr>
            <a:xfrm>
              <a:off x="3957" y="2103"/>
              <a:ext cx="766" cy="1049"/>
              <a:chOff x="3957" y="2103"/>
              <a:chExt cx="766" cy="1049"/>
            </a:xfrm>
          </p:grpSpPr>
          <p:sp>
            <p:nvSpPr>
              <p:cNvPr id="53257" name="任意多边形 34837"/>
              <p:cNvSpPr/>
              <p:nvPr/>
            </p:nvSpPr>
            <p:spPr>
              <a:xfrm>
                <a:off x="4213" y="2103"/>
                <a:ext cx="510" cy="737"/>
              </a:xfrm>
              <a:custGeom>
                <a:avLst/>
                <a:gdLst/>
                <a:ahLst/>
                <a:cxnLst>
                  <a:cxn ang="0">
                    <a:pos x="510" y="0"/>
                  </a:cxn>
                  <a:cxn ang="0">
                    <a:pos x="101" y="709"/>
                  </a:cxn>
                  <a:cxn ang="0">
                    <a:pos x="0" y="737"/>
                  </a:cxn>
                  <a:cxn ang="0">
                    <a:pos x="419" y="23"/>
                  </a:cxn>
                  <a:cxn ang="0">
                    <a:pos x="510" y="0"/>
                  </a:cxn>
                </a:cxnLst>
                <a:pathLst>
                  <a:path w="510" h="737">
                    <a:moveTo>
                      <a:pt x="510" y="0"/>
                    </a:moveTo>
                    <a:lnTo>
                      <a:pt x="101" y="709"/>
                    </a:lnTo>
                    <a:lnTo>
                      <a:pt x="0" y="737"/>
                    </a:lnTo>
                    <a:lnTo>
                      <a:pt x="419" y="23"/>
                    </a:lnTo>
                    <a:lnTo>
                      <a:pt x="510" y="0"/>
                    </a:lnTo>
                    <a:close/>
                  </a:path>
                </a:pathLst>
              </a:custGeom>
              <a:solidFill>
                <a:srgbClr val="FC4C3E"/>
              </a:solidFill>
              <a:ln w="9525">
                <a:noFill/>
              </a:ln>
            </p:spPr>
            <p:txBody>
              <a:bodyPr/>
              <a:p>
                <a:endParaRPr lang="zh-CN" altLang="en-US"/>
              </a:p>
            </p:txBody>
          </p:sp>
          <p:sp>
            <p:nvSpPr>
              <p:cNvPr id="53258" name="任意多边形 34838"/>
              <p:cNvSpPr/>
              <p:nvPr/>
            </p:nvSpPr>
            <p:spPr>
              <a:xfrm>
                <a:off x="4128" y="2131"/>
                <a:ext cx="510" cy="737"/>
              </a:xfrm>
              <a:custGeom>
                <a:avLst/>
                <a:gdLst/>
                <a:ahLst/>
                <a:cxnLst>
                  <a:cxn ang="0">
                    <a:pos x="510" y="0"/>
                  </a:cxn>
                  <a:cxn ang="0">
                    <a:pos x="101" y="709"/>
                  </a:cxn>
                  <a:cxn ang="0">
                    <a:pos x="0" y="737"/>
                  </a:cxn>
                  <a:cxn ang="0">
                    <a:pos x="419" y="23"/>
                  </a:cxn>
                  <a:cxn ang="0">
                    <a:pos x="510" y="0"/>
                  </a:cxn>
                </a:cxnLst>
                <a:pathLst>
                  <a:path w="510" h="737">
                    <a:moveTo>
                      <a:pt x="510" y="0"/>
                    </a:moveTo>
                    <a:lnTo>
                      <a:pt x="101" y="709"/>
                    </a:lnTo>
                    <a:lnTo>
                      <a:pt x="0" y="737"/>
                    </a:lnTo>
                    <a:lnTo>
                      <a:pt x="419" y="23"/>
                    </a:lnTo>
                    <a:lnTo>
                      <a:pt x="510" y="0"/>
                    </a:lnTo>
                    <a:close/>
                  </a:path>
                </a:pathLst>
              </a:custGeom>
              <a:solidFill>
                <a:srgbClr val="42F84F"/>
              </a:solidFill>
              <a:ln w="9525">
                <a:noFill/>
              </a:ln>
            </p:spPr>
            <p:txBody>
              <a:bodyPr/>
              <a:p>
                <a:endParaRPr lang="zh-CN" altLang="en-US"/>
              </a:p>
            </p:txBody>
          </p:sp>
          <p:sp>
            <p:nvSpPr>
              <p:cNvPr id="53259" name="任意多边形 34839"/>
              <p:cNvSpPr/>
              <p:nvPr/>
            </p:nvSpPr>
            <p:spPr>
              <a:xfrm>
                <a:off x="4042" y="2159"/>
                <a:ext cx="510" cy="737"/>
              </a:xfrm>
              <a:custGeom>
                <a:avLst/>
                <a:gdLst/>
                <a:ahLst/>
                <a:cxnLst>
                  <a:cxn ang="0">
                    <a:pos x="510" y="0"/>
                  </a:cxn>
                  <a:cxn ang="0">
                    <a:pos x="101" y="709"/>
                  </a:cxn>
                  <a:cxn ang="0">
                    <a:pos x="0" y="737"/>
                  </a:cxn>
                  <a:cxn ang="0">
                    <a:pos x="419" y="23"/>
                  </a:cxn>
                  <a:cxn ang="0">
                    <a:pos x="510" y="0"/>
                  </a:cxn>
                </a:cxnLst>
                <a:pathLst>
                  <a:path w="510" h="737">
                    <a:moveTo>
                      <a:pt x="510" y="0"/>
                    </a:moveTo>
                    <a:lnTo>
                      <a:pt x="101" y="709"/>
                    </a:lnTo>
                    <a:lnTo>
                      <a:pt x="0" y="737"/>
                    </a:lnTo>
                    <a:lnTo>
                      <a:pt x="419" y="23"/>
                    </a:lnTo>
                    <a:lnTo>
                      <a:pt x="510" y="0"/>
                    </a:lnTo>
                    <a:close/>
                  </a:path>
                </a:pathLst>
              </a:custGeom>
              <a:solidFill>
                <a:srgbClr val="3DA6FD"/>
              </a:solidFill>
              <a:ln w="9525">
                <a:noFill/>
              </a:ln>
            </p:spPr>
            <p:txBody>
              <a:bodyPr/>
              <a:p>
                <a:endParaRPr lang="zh-CN" altLang="en-US"/>
              </a:p>
            </p:txBody>
          </p:sp>
          <p:sp>
            <p:nvSpPr>
              <p:cNvPr id="53260" name="任意多边形 34840"/>
              <p:cNvSpPr/>
              <p:nvPr/>
            </p:nvSpPr>
            <p:spPr>
              <a:xfrm>
                <a:off x="3957" y="2188"/>
                <a:ext cx="510" cy="737"/>
              </a:xfrm>
              <a:custGeom>
                <a:avLst/>
                <a:gdLst/>
                <a:ahLst/>
                <a:cxnLst>
                  <a:cxn ang="0">
                    <a:pos x="510" y="0"/>
                  </a:cxn>
                  <a:cxn ang="0">
                    <a:pos x="101" y="709"/>
                  </a:cxn>
                  <a:cxn ang="0">
                    <a:pos x="0" y="737"/>
                  </a:cxn>
                  <a:cxn ang="0">
                    <a:pos x="419" y="23"/>
                  </a:cxn>
                  <a:cxn ang="0">
                    <a:pos x="510" y="0"/>
                  </a:cxn>
                </a:cxnLst>
                <a:pathLst>
                  <a:path w="510" h="737">
                    <a:moveTo>
                      <a:pt x="510" y="0"/>
                    </a:moveTo>
                    <a:lnTo>
                      <a:pt x="101" y="709"/>
                    </a:lnTo>
                    <a:lnTo>
                      <a:pt x="0" y="737"/>
                    </a:lnTo>
                    <a:lnTo>
                      <a:pt x="419" y="23"/>
                    </a:lnTo>
                    <a:lnTo>
                      <a:pt x="510" y="0"/>
                    </a:lnTo>
                    <a:close/>
                  </a:path>
                </a:pathLst>
              </a:custGeom>
              <a:solidFill>
                <a:srgbClr val="CA3EFC"/>
              </a:solidFill>
              <a:ln w="9525">
                <a:noFill/>
              </a:ln>
            </p:spPr>
            <p:txBody>
              <a:bodyPr/>
              <a:p>
                <a:endParaRPr lang="zh-CN" altLang="en-US"/>
              </a:p>
            </p:txBody>
          </p:sp>
          <p:sp>
            <p:nvSpPr>
              <p:cNvPr id="53261" name="直接连接符 34841"/>
              <p:cNvSpPr/>
              <p:nvPr/>
            </p:nvSpPr>
            <p:spPr>
              <a:xfrm>
                <a:off x="3974" y="2925"/>
                <a:ext cx="0" cy="227"/>
              </a:xfrm>
              <a:prstGeom prst="line">
                <a:avLst/>
              </a:prstGeom>
              <a:ln w="9525" cap="flat" cmpd="sng">
                <a:solidFill>
                  <a:schemeClr val="tx1"/>
                </a:solidFill>
                <a:prstDash val="solid"/>
                <a:round/>
                <a:headEnd type="none" w="med" len="med"/>
                <a:tailEnd type="none" w="med" len="med"/>
              </a:ln>
            </p:spPr>
          </p:sp>
          <p:sp>
            <p:nvSpPr>
              <p:cNvPr id="53262" name="直接连接符 34842"/>
              <p:cNvSpPr/>
              <p:nvPr/>
            </p:nvSpPr>
            <p:spPr>
              <a:xfrm>
                <a:off x="4294" y="2840"/>
                <a:ext cx="0" cy="312"/>
              </a:xfrm>
              <a:prstGeom prst="line">
                <a:avLst/>
              </a:prstGeom>
              <a:ln w="9525" cap="flat" cmpd="sng">
                <a:solidFill>
                  <a:schemeClr val="tx1"/>
                </a:solidFill>
                <a:prstDash val="solid"/>
                <a:round/>
                <a:headEnd type="none" w="med" len="med"/>
                <a:tailEnd type="none" w="med" len="med"/>
              </a:ln>
            </p:spPr>
          </p:sp>
        </p:grpSp>
      </p:grpSp>
      <p:sp>
        <p:nvSpPr>
          <p:cNvPr id="39993" name="矩形 39992"/>
          <p:cNvSpPr/>
          <p:nvPr/>
        </p:nvSpPr>
        <p:spPr>
          <a:xfrm>
            <a:off x="184150" y="649288"/>
            <a:ext cx="8107363" cy="522287"/>
          </a:xfrm>
          <a:prstGeom prst="rect">
            <a:avLst/>
          </a:prstGeom>
          <a:noFill/>
          <a:ln w="9525">
            <a:noFill/>
          </a:ln>
        </p:spPr>
        <p:txBody>
          <a:bodyPr wrap="square" anchor="t" anchorCtr="0">
            <a:spAutoFit/>
          </a:bodyPr>
          <a:p>
            <a:pPr marL="457200" indent="-457200" eaLnBrk="0" hangingPunct="0">
              <a:buFont typeface="Wingdings" panose="05000000000000000000" charset="0"/>
              <a:buChar char=""/>
            </a:pPr>
            <a:r>
              <a:rPr lang="zh-CN" altLang="en-US" dirty="0">
                <a:solidFill>
                  <a:srgbClr val="0000FF"/>
                </a:solidFill>
                <a:latin typeface="宋体" panose="02010600030101010101" pitchFamily="2" charset="-122"/>
                <a:ea typeface="宋体" panose="02010600030101010101" pitchFamily="2" charset="-122"/>
              </a:rPr>
              <a:t>透射光的干涉条纹</a:t>
            </a:r>
            <a:r>
              <a:rPr lang="zh-CN" altLang="en-US" dirty="0">
                <a:solidFill>
                  <a:srgbClr val="0000FF"/>
                </a:solidFill>
                <a:latin typeface="Times New Roman" panose="02020603050405020304" pitchFamily="18" charset="0"/>
                <a:ea typeface="宋体" panose="02010600030101010101" pitchFamily="2" charset="-122"/>
              </a:rPr>
              <a:t>位置</a:t>
            </a:r>
            <a:r>
              <a:rPr lang="zh-CN" altLang="en-US" dirty="0">
                <a:solidFill>
                  <a:srgbClr val="0000FF"/>
                </a:solidFill>
                <a:latin typeface="宋体" panose="02010600030101010101" pitchFamily="2" charset="-122"/>
                <a:ea typeface="宋体" panose="02010600030101010101" pitchFamily="2" charset="-122"/>
              </a:rPr>
              <a:t>与</a:t>
            </a:r>
            <a:r>
              <a:rPr lang="zh-CN" altLang="en-US" dirty="0">
                <a:solidFill>
                  <a:srgbClr val="0000FF"/>
                </a:solidFill>
                <a:latin typeface="Times New Roman" panose="02020603050405020304" pitchFamily="18" charset="0"/>
                <a:ea typeface="宋体" panose="02010600030101010101" pitchFamily="2" charset="-122"/>
              </a:rPr>
              <a:t>反射光刚</a:t>
            </a:r>
            <a:r>
              <a:rPr lang="zh-CN" altLang="en-US" dirty="0">
                <a:solidFill>
                  <a:srgbClr val="0000FF"/>
                </a:solidFill>
                <a:latin typeface="宋体" panose="02010600030101010101" pitchFamily="2" charset="-122"/>
                <a:ea typeface="宋体" panose="02010600030101010101" pitchFamily="2" charset="-122"/>
              </a:rPr>
              <a:t>好相反</a:t>
            </a:r>
            <a:endParaRPr lang="zh-CN" altLang="en-US" dirty="0">
              <a:solidFill>
                <a:srgbClr val="0000FF"/>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93"/>
                                        </p:tgtEl>
                                        <p:attrNameLst>
                                          <p:attrName>style.visibility</p:attrName>
                                        </p:attrNameLst>
                                      </p:cBhvr>
                                      <p:to>
                                        <p:strVal val="visible"/>
                                      </p:to>
                                    </p:set>
                                    <p:animEffect transition="in" filter="wipe(left)">
                                      <p:cBhvr>
                                        <p:cTn id="7" dur="500"/>
                                        <p:tgtEl>
                                          <p:spTgt spid="399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30"/>
                                        </p:tgtEl>
                                        <p:attrNameLst>
                                          <p:attrName>style.visibility</p:attrName>
                                        </p:attrNameLst>
                                      </p:cBhvr>
                                      <p:to>
                                        <p:strVal val="visible"/>
                                      </p:to>
                                    </p:set>
                                    <p:animEffect transition="in" filter="wipe(left)">
                                      <p:cBhvr>
                                        <p:cTn id="12" dur="500"/>
                                        <p:tgtEl>
                                          <p:spTgt spid="348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831"/>
                                        </p:tgtEl>
                                        <p:attrNameLst>
                                          <p:attrName>style.visibility</p:attrName>
                                        </p:attrNameLst>
                                      </p:cBhvr>
                                      <p:to>
                                        <p:strVal val="visible"/>
                                      </p:to>
                                    </p:set>
                                    <p:animEffect transition="in" filter="wipe(left)">
                                      <p:cBhvr>
                                        <p:cTn id="17" dur="500"/>
                                        <p:tgtEl>
                                          <p:spTgt spid="34831"/>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Par">
                                  <p:stCondLst>
                                    <p:cond delay="0"/>
                                  </p:stCondLst>
                                  <p:childTnLst>
                                    <p:set>
                                      <p:cBhvr>
                                        <p:cTn id="21" dur="500"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000000"/>
                                          </p:val>
                                        </p:tav>
                                        <p:tav tm="100000">
                                          <p:val>
                                            <p:strVal val="#ppt_w"/>
                                          </p:val>
                                        </p:tav>
                                      </p:tavLst>
                                    </p:anim>
                                    <p:anim calcmode="lin" valueType="num">
                                      <p:cBhvr>
                                        <p:cTn id="23" dur="500" fill="hold"/>
                                        <p:tgtEl>
                                          <p:spTgt spid="4"/>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0" grpId="0"/>
      <p:bldP spid="3999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文本框 89094"/>
          <p:cNvSpPr txBox="1"/>
          <p:nvPr/>
        </p:nvSpPr>
        <p:spPr>
          <a:xfrm>
            <a:off x="142875" y="249238"/>
            <a:ext cx="8229600" cy="4400550"/>
          </a:xfrm>
          <a:prstGeom prst="rect">
            <a:avLst/>
          </a:prstGeom>
          <a:noFill/>
          <a:ln w="9525" cap="flat" cmpd="sng">
            <a:solidFill>
              <a:schemeClr val="bg1"/>
            </a:solidFill>
            <a:prstDash val="solid"/>
            <a:miter/>
            <a:headEnd type="none" w="med" len="med"/>
            <a:tailEnd type="none" w="med" len="med"/>
          </a:ln>
        </p:spPr>
        <p:txBody>
          <a:bodyPr anchor="t" anchorCtr="0">
            <a:spAutoFit/>
          </a:bodyPr>
          <a:p>
            <a:pPr>
              <a:spcBef>
                <a:spcPct val="50000"/>
              </a:spcBef>
              <a:buClr>
                <a:schemeClr val="bg1"/>
              </a:buClr>
            </a:pPr>
            <a:r>
              <a:rPr lang="zh-CN" altLang="en-US" dirty="0">
                <a:solidFill>
                  <a:srgbClr val="FF0000"/>
                </a:solidFill>
                <a:latin typeface="Times New Roman" panose="02020603050405020304" pitchFamily="18" charset="0"/>
                <a:ea typeface="宋体" panose="02010600030101010101" pitchFamily="2" charset="-122"/>
              </a:rPr>
              <a:t>练习：</a:t>
            </a:r>
            <a:r>
              <a:rPr lang="zh-CN" altLang="en-US" dirty="0">
                <a:latin typeface="宋体" panose="02010600030101010101" pitchFamily="2" charset="-122"/>
                <a:ea typeface="宋体" panose="02010600030101010101" pitchFamily="2" charset="-122"/>
              </a:rPr>
              <a:t>如图所示，是用干涉法检查某厚玻璃的上表面是否平整的装置，所用单色光做光源，检查中所观察到的干涉条纹是由下列两个表面反射的光线叠加而成的？</a:t>
            </a:r>
            <a:endParaRPr lang="zh-CN" altLang="en-US" dirty="0">
              <a:latin typeface="宋体" panose="02010600030101010101" pitchFamily="2" charset="-122"/>
              <a:ea typeface="宋体" panose="02010600030101010101" pitchFamily="2" charset="-122"/>
            </a:endParaRPr>
          </a:p>
          <a:p>
            <a:pPr>
              <a:spcBef>
                <a:spcPct val="50000"/>
              </a:spcBef>
              <a:buClr>
                <a:schemeClr val="bg1"/>
              </a:buClr>
            </a:pPr>
            <a:r>
              <a:rPr lang="en-US" altLang="zh-CN" dirty="0">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的上表面和</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的下表面</a:t>
            </a:r>
            <a:endParaRPr lang="zh-CN" altLang="en-US" dirty="0">
              <a:latin typeface="宋体" panose="02010600030101010101" pitchFamily="2" charset="-122"/>
              <a:ea typeface="宋体" panose="02010600030101010101" pitchFamily="2" charset="-122"/>
            </a:endParaRPr>
          </a:p>
          <a:p>
            <a:pPr>
              <a:spcBef>
                <a:spcPct val="50000"/>
              </a:spcBef>
              <a:buClr>
                <a:schemeClr val="bg1"/>
              </a:buClr>
            </a:pP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的上表面和</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的上表面</a:t>
            </a:r>
            <a:endParaRPr lang="zh-CN" altLang="en-US" dirty="0">
              <a:latin typeface="宋体" panose="02010600030101010101" pitchFamily="2" charset="-122"/>
              <a:ea typeface="宋体" panose="02010600030101010101" pitchFamily="2" charset="-122"/>
            </a:endParaRPr>
          </a:p>
          <a:p>
            <a:pPr>
              <a:spcBef>
                <a:spcPct val="50000"/>
              </a:spcBef>
              <a:buClr>
                <a:schemeClr val="bg1"/>
              </a:buClr>
            </a:pPr>
            <a:r>
              <a:rPr lang="en-US" altLang="zh-CN" dirty="0">
                <a:latin typeface="Times New Roman" panose="02020603050405020304" pitchFamily="18" charset="0"/>
                <a:ea typeface="宋体" panose="02010600030101010101" pitchFamily="2" charset="-122"/>
              </a:rPr>
              <a:t>C</a:t>
            </a:r>
            <a:r>
              <a:rPr lang="zh-CN" altLang="en-US" dirty="0">
                <a:latin typeface="Times New Roman" panose="02020603050405020304" pitchFamily="18" charset="0"/>
                <a:ea typeface="宋体" panose="02010600030101010101" pitchFamily="2" charset="-122"/>
              </a:rPr>
              <a:t>、</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的下表面和</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的上表面</a:t>
            </a:r>
            <a:endParaRPr lang="zh-CN" altLang="en-US" dirty="0">
              <a:latin typeface="宋体" panose="02010600030101010101" pitchFamily="2" charset="-122"/>
              <a:ea typeface="宋体" panose="02010600030101010101" pitchFamily="2" charset="-122"/>
            </a:endParaRPr>
          </a:p>
          <a:p>
            <a:pPr>
              <a:spcBef>
                <a:spcPct val="50000"/>
              </a:spcBef>
              <a:buClr>
                <a:schemeClr val="bg1"/>
              </a:buClr>
            </a:pPr>
            <a:r>
              <a:rPr lang="en-US" altLang="zh-CN" dirty="0">
                <a:latin typeface="Times New Roman" panose="02020603050405020304" pitchFamily="18" charset="0"/>
                <a:ea typeface="宋体" panose="02010600030101010101" pitchFamily="2" charset="-122"/>
              </a:rPr>
              <a:t>D</a:t>
            </a:r>
            <a:r>
              <a:rPr lang="zh-CN" altLang="en-US" dirty="0">
                <a:latin typeface="Times New Roman" panose="02020603050405020304" pitchFamily="18" charset="0"/>
                <a:ea typeface="宋体" panose="02010600030101010101" pitchFamily="2" charset="-122"/>
              </a:rPr>
              <a:t>、</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的下表面和</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的下表面</a:t>
            </a:r>
            <a:endParaRPr lang="zh-CN" altLang="en-US" dirty="0">
              <a:latin typeface="宋体" panose="02010600030101010101" pitchFamily="2" charset="-122"/>
              <a:ea typeface="宋体" panose="02010600030101010101" pitchFamily="2" charset="-122"/>
            </a:endParaRPr>
          </a:p>
        </p:txBody>
      </p:sp>
      <p:pic>
        <p:nvPicPr>
          <p:cNvPr id="89099" name="图片 89098"/>
          <p:cNvPicPr>
            <a:picLocks noChangeAspect="1"/>
          </p:cNvPicPr>
          <p:nvPr/>
        </p:nvPicPr>
        <p:blipFill>
          <a:blip r:embed="rId1"/>
          <a:stretch>
            <a:fillRect/>
          </a:stretch>
        </p:blipFill>
        <p:spPr>
          <a:xfrm>
            <a:off x="4899025" y="3962400"/>
            <a:ext cx="3886200" cy="2476500"/>
          </a:xfrm>
          <a:prstGeom prst="rect">
            <a:avLst/>
          </a:prstGeom>
          <a:noFill/>
          <a:ln w="9525">
            <a:noFill/>
          </a:ln>
        </p:spPr>
      </p:pic>
    </p:spTree>
  </p:cSld>
  <p:clrMapOvr>
    <a:masterClrMapping/>
  </p:clrMapOvr>
  <p:transition spd="med">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9099"/>
                                        </p:tgtEl>
                                        <p:attrNameLst>
                                          <p:attrName>style.visibility</p:attrName>
                                        </p:attrNameLst>
                                      </p:cBhvr>
                                      <p:to>
                                        <p:strVal val="visible"/>
                                      </p:to>
                                    </p:set>
                                    <p:anim calcmode="lin" valueType="num">
                                      <p:cBhvr>
                                        <p:cTn id="7" dur="500" fill="hold"/>
                                        <p:tgtEl>
                                          <p:spTgt spid="89099"/>
                                        </p:tgtEl>
                                        <p:attrNameLst>
                                          <p:attrName>ppt_w</p:attrName>
                                        </p:attrNameLst>
                                      </p:cBhvr>
                                      <p:tavLst>
                                        <p:tav tm="0">
                                          <p:val>
                                            <p:fltVal val="0.000000"/>
                                          </p:val>
                                        </p:tav>
                                        <p:tav tm="100000">
                                          <p:val>
                                            <p:strVal val="#ppt_w"/>
                                          </p:val>
                                        </p:tav>
                                      </p:tavLst>
                                    </p:anim>
                                    <p:anim calcmode="lin" valueType="num">
                                      <p:cBhvr>
                                        <p:cTn id="8" dur="500" fill="hold"/>
                                        <p:tgtEl>
                                          <p:spTgt spid="89099"/>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46" name="文本框 34845"/>
          <p:cNvSpPr txBox="1"/>
          <p:nvPr/>
        </p:nvSpPr>
        <p:spPr>
          <a:xfrm>
            <a:off x="-20637" y="760413"/>
            <a:ext cx="4224337" cy="517525"/>
          </a:xfrm>
          <a:prstGeom prst="rect">
            <a:avLst/>
          </a:prstGeom>
          <a:noFill/>
          <a:ln w="9525">
            <a:noFill/>
          </a:ln>
        </p:spPr>
        <p:txBody>
          <a:bodyPr lIns="92075" tIns="46038" rIns="92075" bIns="46038" anchor="t" anchorCtr="0">
            <a:spAutoFit/>
          </a:bodyPr>
          <a:p>
            <a:pPr eaLnBrk="0" hangingPunct="0">
              <a:spcBef>
                <a:spcPct val="50000"/>
              </a:spcBef>
            </a:pPr>
            <a:r>
              <a:rPr lang="zh-CN" altLang="en-US" dirty="0">
                <a:solidFill>
                  <a:srgbClr val="FF0000"/>
                </a:solidFill>
                <a:latin typeface="Bookman Old Style" panose="02050604050505020204" pitchFamily="18" charset="0"/>
                <a:ea typeface="宋体" panose="02010600030101010101" pitchFamily="2" charset="-122"/>
              </a:rPr>
              <a:t>应用一：劈尖干涉</a:t>
            </a:r>
            <a:endParaRPr lang="zh-CN" altLang="en-US" dirty="0">
              <a:solidFill>
                <a:srgbClr val="FF0000"/>
              </a:solidFill>
              <a:latin typeface="Bookman Old Style" panose="02050604050505020204" pitchFamily="18" charset="0"/>
              <a:ea typeface="宋体" panose="02010600030101010101" pitchFamily="2" charset="-122"/>
            </a:endParaRPr>
          </a:p>
        </p:txBody>
      </p:sp>
      <p:sp>
        <p:nvSpPr>
          <p:cNvPr id="34872" name="文本框 34871"/>
          <p:cNvSpPr txBox="1"/>
          <p:nvPr/>
        </p:nvSpPr>
        <p:spPr>
          <a:xfrm>
            <a:off x="955675" y="1503363"/>
            <a:ext cx="1757363" cy="522287"/>
          </a:xfrm>
          <a:prstGeom prst="rect">
            <a:avLst/>
          </a:prstGeom>
          <a:noFill/>
          <a:ln w="9525">
            <a:noFill/>
          </a:ln>
        </p:spPr>
        <p:txBody>
          <a:bodyPr wrap="square" anchor="t" anchorCtr="0">
            <a:spAutoFit/>
          </a:bodyPr>
          <a:p>
            <a:pPr>
              <a:spcBef>
                <a:spcPct val="50000"/>
              </a:spcBef>
            </a:pPr>
            <a:r>
              <a:rPr lang="zh-CN" altLang="en-US" dirty="0">
                <a:latin typeface="Times New Roman" panose="02020603050405020304" pitchFamily="18" charset="0"/>
                <a:ea typeface="宋体" panose="02010600030101010101" pitchFamily="2" charset="-122"/>
              </a:rPr>
              <a:t>依据公式</a:t>
            </a:r>
            <a:endParaRPr lang="zh-CN" altLang="en-US" dirty="0">
              <a:latin typeface="Times New Roman" panose="02020603050405020304" pitchFamily="18" charset="0"/>
              <a:ea typeface="宋体" panose="02010600030101010101" pitchFamily="2" charset="-122"/>
            </a:endParaRPr>
          </a:p>
        </p:txBody>
      </p:sp>
      <p:sp>
        <p:nvSpPr>
          <p:cNvPr id="34873" name="文本框 34872"/>
          <p:cNvSpPr txBox="1"/>
          <p:nvPr/>
        </p:nvSpPr>
        <p:spPr>
          <a:xfrm>
            <a:off x="325438" y="2278063"/>
            <a:ext cx="6321425" cy="2157412"/>
          </a:xfrm>
          <a:prstGeom prst="rect">
            <a:avLst/>
          </a:prstGeom>
          <a:noFill/>
          <a:ln w="9525">
            <a:noFill/>
          </a:ln>
        </p:spPr>
        <p:txBody>
          <a:bodyPr wrap="square" anchor="t" anchorCtr="0">
            <a:spAutoFit/>
          </a:bodyPr>
          <a:p>
            <a:pPr algn="just">
              <a:lnSpc>
                <a:spcPct val="140000"/>
              </a:lnSpc>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rPr>
              <a:t>测波长：    已知</a:t>
            </a:r>
            <a:r>
              <a:rPr lang="en-US" altLang="zh-CN" sz="2400" i="1">
                <a:latin typeface="Times New Roman" panose="02020603050405020304" pitchFamily="18" charset="0"/>
                <a:ea typeface="宋体" panose="02010600030101010101" pitchFamily="2" charset="-122"/>
              </a:rPr>
              <a:t>θ</a:t>
            </a:r>
            <a:r>
              <a:rPr lang="zh-CN" altLang="en-US" sz="2400" dirty="0">
                <a:latin typeface="Times New Roman" panose="02020603050405020304" pitchFamily="18" charset="0"/>
                <a:ea typeface="宋体" panose="02010600030101010101" pitchFamily="2" charset="-122"/>
              </a:rPr>
              <a:t>、</a:t>
            </a:r>
            <a:r>
              <a:rPr lang="en-US" altLang="zh-CN" sz="2400" i="1">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，测 </a:t>
            </a:r>
            <a:r>
              <a:rPr lang="en-US" altLang="zh-CN" sz="2400" i="1">
                <a:latin typeface="Times New Roman" panose="02020603050405020304" pitchFamily="18" charset="0"/>
                <a:ea typeface="宋体" panose="02010600030101010101" pitchFamily="2" charset="-122"/>
              </a:rPr>
              <a:t>L </a:t>
            </a:r>
            <a:r>
              <a:rPr lang="zh-CN" altLang="en-US" sz="2400" dirty="0">
                <a:latin typeface="Times New Roman" panose="02020603050405020304" pitchFamily="18" charset="0"/>
                <a:ea typeface="宋体" panose="02010600030101010101" pitchFamily="2" charset="-122"/>
              </a:rPr>
              <a:t>可得</a:t>
            </a:r>
            <a:r>
              <a:rPr lang="en-US" altLang="zh-CN" sz="2400" i="1">
                <a:latin typeface="Times New Roman" panose="02020603050405020304" pitchFamily="18" charset="0"/>
                <a:ea typeface="宋体" panose="02010600030101010101" pitchFamily="2" charset="-122"/>
                <a:sym typeface="Symbol" panose="05050102010706020507" pitchFamily="18" charset="2"/>
              </a:rPr>
              <a:t></a:t>
            </a:r>
            <a:endParaRPr lang="en-US" altLang="zh-CN" sz="2400" i="1">
              <a:latin typeface="Times New Roman" panose="02020603050405020304" pitchFamily="18" charset="0"/>
              <a:ea typeface="宋体" panose="02010600030101010101" pitchFamily="2" charset="-122"/>
              <a:sym typeface="Symbol" panose="05050102010706020507" pitchFamily="18" charset="2"/>
            </a:endParaRPr>
          </a:p>
          <a:p>
            <a:pPr algn="just">
              <a:lnSpc>
                <a:spcPct val="140000"/>
              </a:lnSpc>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rPr>
              <a:t>测折射率：已知</a:t>
            </a:r>
            <a:r>
              <a:rPr lang="en-US" altLang="zh-CN" sz="2400" i="1">
                <a:latin typeface="Times New Roman" panose="02020603050405020304" pitchFamily="18" charset="0"/>
                <a:ea typeface="宋体" panose="02010600030101010101" pitchFamily="2" charset="-122"/>
              </a:rPr>
              <a:t>θ</a:t>
            </a:r>
            <a:r>
              <a:rPr lang="zh-CN" altLang="en-US" sz="2400" dirty="0">
                <a:latin typeface="Times New Roman" panose="02020603050405020304" pitchFamily="18" charset="0"/>
                <a:ea typeface="宋体" panose="02010600030101010101" pitchFamily="2" charset="-122"/>
              </a:rPr>
              <a:t>、 </a:t>
            </a:r>
            <a:r>
              <a:rPr lang="en-US" altLang="zh-CN" sz="2400" i="1">
                <a:latin typeface="Times New Roman" panose="02020603050405020304" pitchFamily="18" charset="0"/>
                <a:ea typeface="宋体" panose="02010600030101010101" pitchFamily="2" charset="-122"/>
                <a:sym typeface="Symbol" panose="05050102010706020507" pitchFamily="18" charset="2"/>
              </a:rPr>
              <a:t></a:t>
            </a:r>
            <a:r>
              <a:rPr lang="en-US" altLang="zh-CN"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，测 </a:t>
            </a:r>
            <a:r>
              <a:rPr lang="en-US" altLang="zh-CN" sz="2400" i="1">
                <a:latin typeface="Times New Roman" panose="02020603050405020304" pitchFamily="18" charset="0"/>
                <a:ea typeface="宋体" panose="02010600030101010101" pitchFamily="2" charset="-122"/>
              </a:rPr>
              <a:t>L</a:t>
            </a:r>
            <a:r>
              <a:rPr lang="zh-CN" altLang="en-US" sz="2400" dirty="0">
                <a:latin typeface="Times New Roman" panose="02020603050405020304" pitchFamily="18" charset="0"/>
                <a:ea typeface="宋体" panose="02010600030101010101" pitchFamily="2" charset="-122"/>
              </a:rPr>
              <a:t>可得 </a:t>
            </a:r>
            <a:r>
              <a:rPr lang="en-US" altLang="zh-CN" sz="2400" i="1">
                <a:latin typeface="Times New Roman" panose="02020603050405020304" pitchFamily="18" charset="0"/>
                <a:ea typeface="宋体" panose="02010600030101010101" pitchFamily="2" charset="-122"/>
              </a:rPr>
              <a:t>n</a:t>
            </a:r>
            <a:endParaRPr lang="en-US" altLang="zh-CN" sz="2400" i="1">
              <a:latin typeface="Times New Roman" panose="02020603050405020304" pitchFamily="18" charset="0"/>
              <a:ea typeface="宋体" panose="02010600030101010101" pitchFamily="2" charset="-122"/>
            </a:endParaRPr>
          </a:p>
          <a:p>
            <a:pPr algn="just">
              <a:lnSpc>
                <a:spcPct val="140000"/>
              </a:lnSpc>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rPr>
              <a:t>测细小直径、厚度、微小变化</a:t>
            </a:r>
            <a:endParaRPr lang="zh-CN" altLang="en-US" sz="2400" dirty="0">
              <a:latin typeface="Times New Roman" panose="02020603050405020304" pitchFamily="18" charset="0"/>
              <a:ea typeface="宋体" panose="02010600030101010101" pitchFamily="2" charset="-122"/>
            </a:endParaRPr>
          </a:p>
          <a:p>
            <a:pPr algn="just">
              <a:lnSpc>
                <a:spcPct val="140000"/>
              </a:lnSpc>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rPr>
              <a:t>测表面不平度</a:t>
            </a:r>
            <a:endParaRPr lang="zh-CN" altLang="en-US" sz="2400" dirty="0">
              <a:latin typeface="Times New Roman" panose="02020603050405020304" pitchFamily="18" charset="0"/>
              <a:ea typeface="宋体" panose="02010600030101010101" pitchFamily="2" charset="-122"/>
            </a:endParaRPr>
          </a:p>
        </p:txBody>
      </p:sp>
      <p:grpSp>
        <p:nvGrpSpPr>
          <p:cNvPr id="2" name="组合 34904"/>
          <p:cNvGrpSpPr/>
          <p:nvPr/>
        </p:nvGrpSpPr>
        <p:grpSpPr>
          <a:xfrm>
            <a:off x="377825" y="5184775"/>
            <a:ext cx="1600200" cy="609600"/>
            <a:chOff x="192" y="2522"/>
            <a:chExt cx="1008" cy="384"/>
          </a:xfrm>
        </p:grpSpPr>
        <p:sp>
          <p:nvSpPr>
            <p:cNvPr id="55301" name="矩形 34905"/>
            <p:cNvSpPr/>
            <p:nvPr/>
          </p:nvSpPr>
          <p:spPr>
            <a:xfrm>
              <a:off x="216" y="2754"/>
              <a:ext cx="944" cy="152"/>
            </a:xfrm>
            <a:prstGeom prst="rect">
              <a:avLst/>
            </a:prstGeom>
            <a:noFill/>
            <a:ln w="19050"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55302" name="组合 34906"/>
            <p:cNvGrpSpPr/>
            <p:nvPr/>
          </p:nvGrpSpPr>
          <p:grpSpPr>
            <a:xfrm>
              <a:off x="192" y="2522"/>
              <a:ext cx="960" cy="216"/>
              <a:chOff x="2627" y="13811"/>
              <a:chExt cx="2401" cy="541"/>
            </a:xfrm>
          </p:grpSpPr>
          <p:sp>
            <p:nvSpPr>
              <p:cNvPr id="55303" name="直接连接符 34907"/>
              <p:cNvSpPr/>
              <p:nvPr/>
            </p:nvSpPr>
            <p:spPr>
              <a:xfrm flipV="1">
                <a:off x="2707" y="14091"/>
                <a:ext cx="2321" cy="261"/>
              </a:xfrm>
              <a:prstGeom prst="line">
                <a:avLst/>
              </a:prstGeom>
              <a:ln w="19050" cap="flat" cmpd="sng">
                <a:solidFill>
                  <a:srgbClr val="0000FF"/>
                </a:solidFill>
                <a:prstDash val="solid"/>
                <a:round/>
                <a:headEnd type="none" w="med" len="sm"/>
                <a:tailEnd type="none" w="med" len="sm"/>
              </a:ln>
            </p:spPr>
          </p:sp>
          <p:sp>
            <p:nvSpPr>
              <p:cNvPr id="55304" name="直接连接符 34908"/>
              <p:cNvSpPr/>
              <p:nvPr/>
            </p:nvSpPr>
            <p:spPr>
              <a:xfrm flipV="1">
                <a:off x="2627" y="13811"/>
                <a:ext cx="2321" cy="261"/>
              </a:xfrm>
              <a:prstGeom prst="line">
                <a:avLst/>
              </a:prstGeom>
              <a:ln w="19050" cap="flat" cmpd="sng">
                <a:solidFill>
                  <a:srgbClr val="0000FF"/>
                </a:solidFill>
                <a:prstDash val="solid"/>
                <a:round/>
                <a:headEnd type="none" w="med" len="sm"/>
                <a:tailEnd type="none" w="med" len="sm"/>
              </a:ln>
            </p:spPr>
          </p:sp>
          <p:sp>
            <p:nvSpPr>
              <p:cNvPr id="55305" name="直接连接符 34909"/>
              <p:cNvSpPr/>
              <p:nvPr/>
            </p:nvSpPr>
            <p:spPr>
              <a:xfrm>
                <a:off x="4987" y="13811"/>
                <a:ext cx="21" cy="281"/>
              </a:xfrm>
              <a:prstGeom prst="line">
                <a:avLst/>
              </a:prstGeom>
              <a:ln w="19050" cap="flat" cmpd="sng">
                <a:solidFill>
                  <a:srgbClr val="0000FF"/>
                </a:solidFill>
                <a:prstDash val="solid"/>
                <a:round/>
                <a:headEnd type="none" w="med" len="sm"/>
                <a:tailEnd type="none" w="med" len="sm"/>
              </a:ln>
            </p:spPr>
          </p:sp>
          <p:sp>
            <p:nvSpPr>
              <p:cNvPr id="55306" name="直接连接符 34910"/>
              <p:cNvSpPr/>
              <p:nvPr/>
            </p:nvSpPr>
            <p:spPr>
              <a:xfrm>
                <a:off x="2667" y="14070"/>
                <a:ext cx="41" cy="281"/>
              </a:xfrm>
              <a:prstGeom prst="line">
                <a:avLst/>
              </a:prstGeom>
              <a:ln w="19050" cap="flat" cmpd="sng">
                <a:solidFill>
                  <a:srgbClr val="0000FF"/>
                </a:solidFill>
                <a:prstDash val="solid"/>
                <a:round/>
                <a:headEnd type="none" w="med" len="sm"/>
                <a:tailEnd type="none" w="med" len="sm"/>
              </a:ln>
            </p:spPr>
          </p:sp>
        </p:grpSp>
        <p:sp>
          <p:nvSpPr>
            <p:cNvPr id="55307" name="直接连接符 34911"/>
            <p:cNvSpPr/>
            <p:nvPr/>
          </p:nvSpPr>
          <p:spPr>
            <a:xfrm flipH="1">
              <a:off x="952" y="2794"/>
              <a:ext cx="32" cy="32"/>
            </a:xfrm>
            <a:prstGeom prst="line">
              <a:avLst/>
            </a:prstGeom>
            <a:ln w="12700" cap="flat" cmpd="sng">
              <a:solidFill>
                <a:srgbClr val="800080"/>
              </a:solidFill>
              <a:prstDash val="solid"/>
              <a:round/>
              <a:headEnd type="none" w="med" len="sm"/>
              <a:tailEnd type="none" w="med" len="sm"/>
            </a:ln>
          </p:spPr>
        </p:sp>
        <p:sp>
          <p:nvSpPr>
            <p:cNvPr id="55308" name="直接连接符 34912"/>
            <p:cNvSpPr/>
            <p:nvPr/>
          </p:nvSpPr>
          <p:spPr>
            <a:xfrm flipH="1">
              <a:off x="1008" y="2826"/>
              <a:ext cx="32" cy="32"/>
            </a:xfrm>
            <a:prstGeom prst="line">
              <a:avLst/>
            </a:prstGeom>
            <a:ln w="12700" cap="flat" cmpd="sng">
              <a:solidFill>
                <a:srgbClr val="800080"/>
              </a:solidFill>
              <a:prstDash val="solid"/>
              <a:round/>
              <a:headEnd type="none" w="med" len="sm"/>
              <a:tailEnd type="none" w="med" len="sm"/>
            </a:ln>
          </p:spPr>
        </p:sp>
        <p:sp>
          <p:nvSpPr>
            <p:cNvPr id="55309" name="直接连接符 34913"/>
            <p:cNvSpPr/>
            <p:nvPr/>
          </p:nvSpPr>
          <p:spPr>
            <a:xfrm flipH="1">
              <a:off x="960" y="2786"/>
              <a:ext cx="80" cy="80"/>
            </a:xfrm>
            <a:prstGeom prst="line">
              <a:avLst/>
            </a:prstGeom>
            <a:ln w="12700" cap="flat" cmpd="sng">
              <a:solidFill>
                <a:srgbClr val="800080"/>
              </a:solidFill>
              <a:prstDash val="solid"/>
              <a:round/>
              <a:headEnd type="none" w="med" len="sm"/>
              <a:tailEnd type="none" w="med" len="sm"/>
            </a:ln>
          </p:spPr>
        </p:sp>
        <p:sp>
          <p:nvSpPr>
            <p:cNvPr id="55310" name="直接连接符 34914"/>
            <p:cNvSpPr/>
            <p:nvPr/>
          </p:nvSpPr>
          <p:spPr>
            <a:xfrm flipH="1">
              <a:off x="320" y="2802"/>
              <a:ext cx="32" cy="32"/>
            </a:xfrm>
            <a:prstGeom prst="line">
              <a:avLst/>
            </a:prstGeom>
            <a:ln w="12700" cap="flat" cmpd="sng">
              <a:solidFill>
                <a:srgbClr val="800080"/>
              </a:solidFill>
              <a:prstDash val="solid"/>
              <a:round/>
              <a:headEnd type="none" w="med" len="sm"/>
              <a:tailEnd type="none" w="med" len="sm"/>
            </a:ln>
          </p:spPr>
        </p:sp>
        <p:sp>
          <p:nvSpPr>
            <p:cNvPr id="55311" name="直接连接符 34915"/>
            <p:cNvSpPr/>
            <p:nvPr/>
          </p:nvSpPr>
          <p:spPr>
            <a:xfrm flipH="1">
              <a:off x="376" y="2834"/>
              <a:ext cx="32" cy="32"/>
            </a:xfrm>
            <a:prstGeom prst="line">
              <a:avLst/>
            </a:prstGeom>
            <a:ln w="12700" cap="flat" cmpd="sng">
              <a:solidFill>
                <a:srgbClr val="800080"/>
              </a:solidFill>
              <a:prstDash val="solid"/>
              <a:round/>
              <a:headEnd type="none" w="med" len="sm"/>
              <a:tailEnd type="none" w="med" len="sm"/>
            </a:ln>
          </p:spPr>
        </p:sp>
        <p:sp>
          <p:nvSpPr>
            <p:cNvPr id="55312" name="直接连接符 34916"/>
            <p:cNvSpPr/>
            <p:nvPr/>
          </p:nvSpPr>
          <p:spPr>
            <a:xfrm flipH="1">
              <a:off x="328" y="2794"/>
              <a:ext cx="80" cy="80"/>
            </a:xfrm>
            <a:prstGeom prst="line">
              <a:avLst/>
            </a:prstGeom>
            <a:ln w="12700" cap="flat" cmpd="sng">
              <a:solidFill>
                <a:srgbClr val="800080"/>
              </a:solidFill>
              <a:prstDash val="solid"/>
              <a:round/>
              <a:headEnd type="none" w="med" len="sm"/>
              <a:tailEnd type="none" w="med" len="sm"/>
            </a:ln>
          </p:spPr>
        </p:sp>
        <p:sp>
          <p:nvSpPr>
            <p:cNvPr id="55313" name="直接连接符 34917"/>
            <p:cNvSpPr/>
            <p:nvPr/>
          </p:nvSpPr>
          <p:spPr>
            <a:xfrm flipH="1">
              <a:off x="632" y="2802"/>
              <a:ext cx="32" cy="32"/>
            </a:xfrm>
            <a:prstGeom prst="line">
              <a:avLst/>
            </a:prstGeom>
            <a:ln w="12700" cap="flat" cmpd="sng">
              <a:solidFill>
                <a:srgbClr val="800080"/>
              </a:solidFill>
              <a:prstDash val="solid"/>
              <a:round/>
              <a:headEnd type="none" w="med" len="sm"/>
              <a:tailEnd type="none" w="med" len="sm"/>
            </a:ln>
          </p:spPr>
        </p:sp>
        <p:sp>
          <p:nvSpPr>
            <p:cNvPr id="55314" name="直接连接符 34918"/>
            <p:cNvSpPr/>
            <p:nvPr/>
          </p:nvSpPr>
          <p:spPr>
            <a:xfrm flipH="1">
              <a:off x="688" y="2834"/>
              <a:ext cx="32" cy="32"/>
            </a:xfrm>
            <a:prstGeom prst="line">
              <a:avLst/>
            </a:prstGeom>
            <a:ln w="12700" cap="flat" cmpd="sng">
              <a:solidFill>
                <a:srgbClr val="800080"/>
              </a:solidFill>
              <a:prstDash val="solid"/>
              <a:round/>
              <a:headEnd type="none" w="med" len="sm"/>
              <a:tailEnd type="none" w="med" len="sm"/>
            </a:ln>
          </p:spPr>
        </p:sp>
        <p:sp>
          <p:nvSpPr>
            <p:cNvPr id="55315" name="直接连接符 34919"/>
            <p:cNvSpPr/>
            <p:nvPr/>
          </p:nvSpPr>
          <p:spPr>
            <a:xfrm flipH="1">
              <a:off x="640" y="2794"/>
              <a:ext cx="80" cy="80"/>
            </a:xfrm>
            <a:prstGeom prst="line">
              <a:avLst/>
            </a:prstGeom>
            <a:ln w="12700" cap="flat" cmpd="sng">
              <a:solidFill>
                <a:srgbClr val="800080"/>
              </a:solidFill>
              <a:prstDash val="solid"/>
              <a:round/>
              <a:headEnd type="none" w="med" len="sm"/>
              <a:tailEnd type="none" w="med" len="sm"/>
            </a:ln>
          </p:spPr>
        </p:sp>
        <p:sp>
          <p:nvSpPr>
            <p:cNvPr id="55316" name="直接连接符 34920"/>
            <p:cNvSpPr/>
            <p:nvPr/>
          </p:nvSpPr>
          <p:spPr>
            <a:xfrm flipH="1">
              <a:off x="320" y="2626"/>
              <a:ext cx="32" cy="32"/>
            </a:xfrm>
            <a:prstGeom prst="line">
              <a:avLst/>
            </a:prstGeom>
            <a:ln w="12700" cap="flat" cmpd="sng">
              <a:solidFill>
                <a:srgbClr val="800080"/>
              </a:solidFill>
              <a:prstDash val="solid"/>
              <a:round/>
              <a:headEnd type="none" w="med" len="sm"/>
              <a:tailEnd type="none" w="med" len="sm"/>
            </a:ln>
          </p:spPr>
        </p:sp>
        <p:sp>
          <p:nvSpPr>
            <p:cNvPr id="55317" name="直接连接符 34921"/>
            <p:cNvSpPr/>
            <p:nvPr/>
          </p:nvSpPr>
          <p:spPr>
            <a:xfrm flipH="1">
              <a:off x="376" y="2658"/>
              <a:ext cx="32" cy="32"/>
            </a:xfrm>
            <a:prstGeom prst="line">
              <a:avLst/>
            </a:prstGeom>
            <a:ln w="12700" cap="flat" cmpd="sng">
              <a:solidFill>
                <a:srgbClr val="800080"/>
              </a:solidFill>
              <a:prstDash val="solid"/>
              <a:round/>
              <a:headEnd type="none" w="med" len="sm"/>
              <a:tailEnd type="none" w="med" len="sm"/>
            </a:ln>
          </p:spPr>
        </p:sp>
        <p:sp>
          <p:nvSpPr>
            <p:cNvPr id="55318" name="直接连接符 34922"/>
            <p:cNvSpPr/>
            <p:nvPr/>
          </p:nvSpPr>
          <p:spPr>
            <a:xfrm flipH="1">
              <a:off x="328" y="2618"/>
              <a:ext cx="80" cy="80"/>
            </a:xfrm>
            <a:prstGeom prst="line">
              <a:avLst/>
            </a:prstGeom>
            <a:ln w="12700" cap="flat" cmpd="sng">
              <a:solidFill>
                <a:srgbClr val="800080"/>
              </a:solidFill>
              <a:prstDash val="solid"/>
              <a:round/>
              <a:headEnd type="none" w="med" len="sm"/>
              <a:tailEnd type="none" w="med" len="sm"/>
            </a:ln>
          </p:spPr>
        </p:sp>
        <p:sp>
          <p:nvSpPr>
            <p:cNvPr id="55319" name="直接连接符 34923"/>
            <p:cNvSpPr/>
            <p:nvPr/>
          </p:nvSpPr>
          <p:spPr>
            <a:xfrm flipH="1">
              <a:off x="616" y="2602"/>
              <a:ext cx="32" cy="32"/>
            </a:xfrm>
            <a:prstGeom prst="line">
              <a:avLst/>
            </a:prstGeom>
            <a:ln w="12700" cap="flat" cmpd="sng">
              <a:solidFill>
                <a:srgbClr val="800080"/>
              </a:solidFill>
              <a:prstDash val="solid"/>
              <a:round/>
              <a:headEnd type="none" w="med" len="sm"/>
              <a:tailEnd type="none" w="med" len="sm"/>
            </a:ln>
          </p:spPr>
        </p:sp>
        <p:sp>
          <p:nvSpPr>
            <p:cNvPr id="55320" name="直接连接符 34924"/>
            <p:cNvSpPr/>
            <p:nvPr/>
          </p:nvSpPr>
          <p:spPr>
            <a:xfrm flipH="1">
              <a:off x="672" y="2634"/>
              <a:ext cx="32" cy="32"/>
            </a:xfrm>
            <a:prstGeom prst="line">
              <a:avLst/>
            </a:prstGeom>
            <a:ln w="12700" cap="flat" cmpd="sng">
              <a:solidFill>
                <a:srgbClr val="800080"/>
              </a:solidFill>
              <a:prstDash val="solid"/>
              <a:round/>
              <a:headEnd type="none" w="med" len="sm"/>
              <a:tailEnd type="none" w="med" len="sm"/>
            </a:ln>
          </p:spPr>
        </p:sp>
        <p:sp>
          <p:nvSpPr>
            <p:cNvPr id="55321" name="直接连接符 34925"/>
            <p:cNvSpPr/>
            <p:nvPr/>
          </p:nvSpPr>
          <p:spPr>
            <a:xfrm flipH="1">
              <a:off x="624" y="2594"/>
              <a:ext cx="80" cy="80"/>
            </a:xfrm>
            <a:prstGeom prst="line">
              <a:avLst/>
            </a:prstGeom>
            <a:ln w="12700" cap="flat" cmpd="sng">
              <a:solidFill>
                <a:srgbClr val="800080"/>
              </a:solidFill>
              <a:prstDash val="solid"/>
              <a:round/>
              <a:headEnd type="none" w="med" len="sm"/>
              <a:tailEnd type="none" w="med" len="sm"/>
            </a:ln>
          </p:spPr>
        </p:sp>
        <p:sp>
          <p:nvSpPr>
            <p:cNvPr id="55322" name="直接连接符 34926"/>
            <p:cNvSpPr/>
            <p:nvPr/>
          </p:nvSpPr>
          <p:spPr>
            <a:xfrm flipH="1">
              <a:off x="936" y="2570"/>
              <a:ext cx="32" cy="32"/>
            </a:xfrm>
            <a:prstGeom prst="line">
              <a:avLst/>
            </a:prstGeom>
            <a:ln w="12700" cap="flat" cmpd="sng">
              <a:solidFill>
                <a:srgbClr val="800080"/>
              </a:solidFill>
              <a:prstDash val="solid"/>
              <a:round/>
              <a:headEnd type="none" w="med" len="sm"/>
              <a:tailEnd type="none" w="med" len="sm"/>
            </a:ln>
          </p:spPr>
        </p:sp>
        <p:sp>
          <p:nvSpPr>
            <p:cNvPr id="55323" name="直接连接符 34927"/>
            <p:cNvSpPr/>
            <p:nvPr/>
          </p:nvSpPr>
          <p:spPr>
            <a:xfrm flipH="1">
              <a:off x="992" y="2602"/>
              <a:ext cx="32" cy="32"/>
            </a:xfrm>
            <a:prstGeom prst="line">
              <a:avLst/>
            </a:prstGeom>
            <a:ln w="12700" cap="flat" cmpd="sng">
              <a:solidFill>
                <a:srgbClr val="800080"/>
              </a:solidFill>
              <a:prstDash val="solid"/>
              <a:round/>
              <a:headEnd type="none" w="med" len="sm"/>
              <a:tailEnd type="none" w="med" len="sm"/>
            </a:ln>
          </p:spPr>
        </p:sp>
        <p:sp>
          <p:nvSpPr>
            <p:cNvPr id="55324" name="直接连接符 34928"/>
            <p:cNvSpPr/>
            <p:nvPr/>
          </p:nvSpPr>
          <p:spPr>
            <a:xfrm flipH="1">
              <a:off x="944" y="2562"/>
              <a:ext cx="80" cy="80"/>
            </a:xfrm>
            <a:prstGeom prst="line">
              <a:avLst/>
            </a:prstGeom>
            <a:ln w="12700" cap="flat" cmpd="sng">
              <a:solidFill>
                <a:srgbClr val="800080"/>
              </a:solidFill>
              <a:prstDash val="solid"/>
              <a:round/>
              <a:headEnd type="none" w="med" len="sm"/>
              <a:tailEnd type="none" w="med" len="sm"/>
            </a:ln>
          </p:spPr>
        </p:sp>
        <p:sp>
          <p:nvSpPr>
            <p:cNvPr id="55325" name="椭圆 34929"/>
            <p:cNvSpPr/>
            <p:nvPr/>
          </p:nvSpPr>
          <p:spPr>
            <a:xfrm>
              <a:off x="1096" y="2645"/>
              <a:ext cx="104" cy="104"/>
            </a:xfrm>
            <a:prstGeom prst="ellipse">
              <a:avLst/>
            </a:prstGeom>
            <a:solidFill>
              <a:srgbClr val="FFFF00"/>
            </a:solidFill>
            <a:ln w="25400" cap="flat" cmpd="sng">
              <a:solidFill>
                <a:srgbClr val="FF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4" name="组合 34931"/>
          <p:cNvGrpSpPr/>
          <p:nvPr/>
        </p:nvGrpSpPr>
        <p:grpSpPr>
          <a:xfrm>
            <a:off x="2713038" y="4708525"/>
            <a:ext cx="3057525" cy="1277938"/>
            <a:chOff x="2496" y="3240"/>
            <a:chExt cx="2124" cy="888"/>
          </a:xfrm>
        </p:grpSpPr>
        <p:sp>
          <p:nvSpPr>
            <p:cNvPr id="55327" name="直接连接符 34932"/>
            <p:cNvSpPr/>
            <p:nvPr/>
          </p:nvSpPr>
          <p:spPr>
            <a:xfrm flipV="1">
              <a:off x="4043" y="3755"/>
              <a:ext cx="156" cy="24"/>
            </a:xfrm>
            <a:prstGeom prst="line">
              <a:avLst/>
            </a:prstGeom>
            <a:ln w="28575" cap="flat" cmpd="sng">
              <a:solidFill>
                <a:srgbClr val="FFCC00"/>
              </a:solidFill>
              <a:prstDash val="solid"/>
              <a:round/>
              <a:headEnd type="none" w="med" len="med"/>
              <a:tailEnd type="none" w="med" len="med"/>
            </a:ln>
          </p:spPr>
        </p:sp>
        <p:sp>
          <p:nvSpPr>
            <p:cNvPr id="55328" name="直接连接符 34933"/>
            <p:cNvSpPr/>
            <p:nvPr/>
          </p:nvSpPr>
          <p:spPr>
            <a:xfrm flipH="1">
              <a:off x="4322" y="3609"/>
              <a:ext cx="6" cy="128"/>
            </a:xfrm>
            <a:prstGeom prst="line">
              <a:avLst/>
            </a:prstGeom>
            <a:ln w="25400" cap="flat" cmpd="sng">
              <a:solidFill>
                <a:srgbClr val="000000"/>
              </a:solidFill>
              <a:prstDash val="solid"/>
              <a:round/>
              <a:headEnd type="none" w="med" len="sm"/>
              <a:tailEnd type="none" w="med" len="sm"/>
            </a:ln>
          </p:spPr>
        </p:sp>
        <p:sp>
          <p:nvSpPr>
            <p:cNvPr id="55329" name="直接连接符 34934"/>
            <p:cNvSpPr/>
            <p:nvPr/>
          </p:nvSpPr>
          <p:spPr>
            <a:xfrm>
              <a:off x="3866" y="3440"/>
              <a:ext cx="444" cy="168"/>
            </a:xfrm>
            <a:prstGeom prst="line">
              <a:avLst/>
            </a:prstGeom>
            <a:ln w="28575" cap="flat" cmpd="sng">
              <a:solidFill>
                <a:srgbClr val="000000"/>
              </a:solidFill>
              <a:prstDash val="solid"/>
              <a:round/>
              <a:headEnd type="none" w="med" len="sm"/>
              <a:tailEnd type="none" w="med" len="sm"/>
            </a:ln>
          </p:spPr>
        </p:sp>
        <p:sp>
          <p:nvSpPr>
            <p:cNvPr id="55330" name="直接连接符 34935"/>
            <p:cNvSpPr/>
            <p:nvPr/>
          </p:nvSpPr>
          <p:spPr>
            <a:xfrm>
              <a:off x="2824" y="3627"/>
              <a:ext cx="0" cy="245"/>
            </a:xfrm>
            <a:prstGeom prst="line">
              <a:avLst/>
            </a:prstGeom>
            <a:ln w="28575" cap="flat" cmpd="sng">
              <a:solidFill>
                <a:srgbClr val="000000"/>
              </a:solidFill>
              <a:prstDash val="solid"/>
              <a:round/>
              <a:headEnd type="none" w="med" len="sm"/>
              <a:tailEnd type="none" w="med" len="sm"/>
            </a:ln>
          </p:spPr>
        </p:sp>
        <p:sp>
          <p:nvSpPr>
            <p:cNvPr id="55331" name="直接连接符 34936"/>
            <p:cNvSpPr/>
            <p:nvPr/>
          </p:nvSpPr>
          <p:spPr>
            <a:xfrm>
              <a:off x="3280" y="3761"/>
              <a:ext cx="0" cy="233"/>
            </a:xfrm>
            <a:prstGeom prst="line">
              <a:avLst/>
            </a:prstGeom>
            <a:ln w="28575" cap="flat" cmpd="sng">
              <a:solidFill>
                <a:srgbClr val="000000"/>
              </a:solidFill>
              <a:prstDash val="solid"/>
              <a:round/>
              <a:headEnd type="none" w="med" len="sm"/>
              <a:tailEnd type="none" w="med" len="sm"/>
            </a:ln>
          </p:spPr>
        </p:sp>
        <p:sp>
          <p:nvSpPr>
            <p:cNvPr id="55332" name="直接连接符 34937"/>
            <p:cNvSpPr/>
            <p:nvPr/>
          </p:nvSpPr>
          <p:spPr>
            <a:xfrm>
              <a:off x="2824" y="3625"/>
              <a:ext cx="456" cy="145"/>
            </a:xfrm>
            <a:prstGeom prst="line">
              <a:avLst/>
            </a:prstGeom>
            <a:ln w="25400" cap="flat" cmpd="sng">
              <a:solidFill>
                <a:srgbClr val="000000"/>
              </a:solidFill>
              <a:prstDash val="solid"/>
              <a:round/>
              <a:headEnd type="none" w="med" len="sm"/>
              <a:tailEnd type="none" w="med" len="sm"/>
            </a:ln>
          </p:spPr>
        </p:sp>
        <p:sp>
          <p:nvSpPr>
            <p:cNvPr id="55333" name="直接连接符 34938"/>
            <p:cNvSpPr/>
            <p:nvPr/>
          </p:nvSpPr>
          <p:spPr>
            <a:xfrm>
              <a:off x="2824" y="3745"/>
              <a:ext cx="456" cy="144"/>
            </a:xfrm>
            <a:prstGeom prst="line">
              <a:avLst/>
            </a:prstGeom>
            <a:ln w="28575" cap="flat" cmpd="sng">
              <a:solidFill>
                <a:srgbClr val="000000"/>
              </a:solidFill>
              <a:prstDash val="solid"/>
              <a:round/>
              <a:headEnd type="none" w="med" len="sm"/>
              <a:tailEnd type="none" w="med" len="sm"/>
            </a:ln>
          </p:spPr>
        </p:sp>
        <p:sp>
          <p:nvSpPr>
            <p:cNvPr id="55334" name="直接连接符 34939"/>
            <p:cNvSpPr/>
            <p:nvPr/>
          </p:nvSpPr>
          <p:spPr>
            <a:xfrm>
              <a:off x="2824" y="3857"/>
              <a:ext cx="456" cy="144"/>
            </a:xfrm>
            <a:prstGeom prst="line">
              <a:avLst/>
            </a:prstGeom>
            <a:ln w="28575" cap="flat" cmpd="sng">
              <a:solidFill>
                <a:srgbClr val="000000"/>
              </a:solidFill>
              <a:prstDash val="solid"/>
              <a:round/>
              <a:headEnd type="none" w="med" len="sm"/>
              <a:tailEnd type="none" w="med" len="sm"/>
            </a:ln>
          </p:spPr>
        </p:sp>
        <p:sp>
          <p:nvSpPr>
            <p:cNvPr id="55335" name="直接连接符 34940"/>
            <p:cNvSpPr/>
            <p:nvPr/>
          </p:nvSpPr>
          <p:spPr>
            <a:xfrm>
              <a:off x="3274" y="3880"/>
              <a:ext cx="1078" cy="0"/>
            </a:xfrm>
            <a:prstGeom prst="line">
              <a:avLst/>
            </a:prstGeom>
            <a:ln w="28575" cap="flat" cmpd="sng">
              <a:solidFill>
                <a:srgbClr val="000000"/>
              </a:solidFill>
              <a:prstDash val="solid"/>
              <a:round/>
              <a:headEnd type="none" w="med" len="sm"/>
              <a:tailEnd type="none" w="med" len="sm"/>
            </a:ln>
          </p:spPr>
        </p:sp>
        <p:sp>
          <p:nvSpPr>
            <p:cNvPr id="55336" name="直接连接符 34941"/>
            <p:cNvSpPr/>
            <p:nvPr/>
          </p:nvSpPr>
          <p:spPr>
            <a:xfrm>
              <a:off x="3272" y="4000"/>
              <a:ext cx="1096" cy="0"/>
            </a:xfrm>
            <a:prstGeom prst="line">
              <a:avLst/>
            </a:prstGeom>
            <a:ln w="28575" cap="flat" cmpd="sng">
              <a:solidFill>
                <a:srgbClr val="000000"/>
              </a:solidFill>
              <a:prstDash val="solid"/>
              <a:round/>
              <a:headEnd type="none" w="med" len="sm"/>
              <a:tailEnd type="none" w="med" len="sm"/>
            </a:ln>
          </p:spPr>
        </p:sp>
        <p:sp>
          <p:nvSpPr>
            <p:cNvPr id="55337" name="直接连接符 34942"/>
            <p:cNvSpPr/>
            <p:nvPr/>
          </p:nvSpPr>
          <p:spPr>
            <a:xfrm flipH="1">
              <a:off x="4352" y="3880"/>
              <a:ext cx="6" cy="120"/>
            </a:xfrm>
            <a:prstGeom prst="line">
              <a:avLst/>
            </a:prstGeom>
            <a:ln w="28575" cap="flat" cmpd="sng">
              <a:solidFill>
                <a:srgbClr val="000000"/>
              </a:solidFill>
              <a:prstDash val="solid"/>
              <a:round/>
              <a:headEnd type="none" w="med" len="sm"/>
              <a:tailEnd type="none" w="med" len="sm"/>
            </a:ln>
          </p:spPr>
        </p:sp>
        <p:sp>
          <p:nvSpPr>
            <p:cNvPr id="55338" name="直接连接符 34943"/>
            <p:cNvSpPr/>
            <p:nvPr/>
          </p:nvSpPr>
          <p:spPr>
            <a:xfrm flipV="1">
              <a:off x="2832" y="3442"/>
              <a:ext cx="1042" cy="192"/>
            </a:xfrm>
            <a:prstGeom prst="line">
              <a:avLst/>
            </a:prstGeom>
            <a:ln w="28575" cap="flat" cmpd="sng">
              <a:solidFill>
                <a:srgbClr val="000000"/>
              </a:solidFill>
              <a:prstDash val="solid"/>
              <a:round/>
              <a:headEnd type="none" w="med" len="sm"/>
              <a:tailEnd type="none" w="med" len="sm"/>
            </a:ln>
          </p:spPr>
        </p:sp>
        <p:sp>
          <p:nvSpPr>
            <p:cNvPr id="55339" name="直接连接符 34944"/>
            <p:cNvSpPr/>
            <p:nvPr/>
          </p:nvSpPr>
          <p:spPr>
            <a:xfrm flipV="1">
              <a:off x="3274" y="3608"/>
              <a:ext cx="1054" cy="156"/>
            </a:xfrm>
            <a:prstGeom prst="line">
              <a:avLst/>
            </a:prstGeom>
            <a:ln w="28575" cap="flat" cmpd="sng">
              <a:solidFill>
                <a:srgbClr val="000000"/>
              </a:solidFill>
              <a:prstDash val="solid"/>
              <a:round/>
              <a:headEnd type="none" w="med" len="sm"/>
              <a:tailEnd type="none" w="med" len="sm"/>
            </a:ln>
          </p:spPr>
        </p:sp>
        <p:sp>
          <p:nvSpPr>
            <p:cNvPr id="55340" name="直接连接符 34945"/>
            <p:cNvSpPr/>
            <p:nvPr/>
          </p:nvSpPr>
          <p:spPr>
            <a:xfrm>
              <a:off x="3016" y="3592"/>
              <a:ext cx="160" cy="48"/>
            </a:xfrm>
            <a:prstGeom prst="line">
              <a:avLst/>
            </a:prstGeom>
            <a:ln w="25400" cap="flat" cmpd="sng">
              <a:solidFill>
                <a:srgbClr val="0000FF"/>
              </a:solidFill>
              <a:prstDash val="solid"/>
              <a:round/>
              <a:headEnd type="none" w="med" len="sm"/>
              <a:tailEnd type="none" w="med" len="sm"/>
            </a:ln>
          </p:spPr>
        </p:sp>
        <p:sp>
          <p:nvSpPr>
            <p:cNvPr id="55341" name="直接连接符 34946"/>
            <p:cNvSpPr/>
            <p:nvPr/>
          </p:nvSpPr>
          <p:spPr>
            <a:xfrm>
              <a:off x="3254" y="3686"/>
              <a:ext cx="160" cy="48"/>
            </a:xfrm>
            <a:prstGeom prst="line">
              <a:avLst/>
            </a:prstGeom>
            <a:ln w="25400" cap="flat" cmpd="sng">
              <a:solidFill>
                <a:srgbClr val="0000FF"/>
              </a:solidFill>
              <a:prstDash val="solid"/>
              <a:round/>
              <a:headEnd type="none" w="med" len="sm"/>
              <a:tailEnd type="none" w="med" len="sm"/>
            </a:ln>
          </p:spPr>
        </p:sp>
        <p:sp>
          <p:nvSpPr>
            <p:cNvPr id="55342" name="直接连接符 34947"/>
            <p:cNvSpPr/>
            <p:nvPr/>
          </p:nvSpPr>
          <p:spPr>
            <a:xfrm flipV="1">
              <a:off x="3168" y="3632"/>
              <a:ext cx="96" cy="8"/>
            </a:xfrm>
            <a:prstGeom prst="line">
              <a:avLst/>
            </a:prstGeom>
            <a:ln w="25400" cap="flat" cmpd="sng">
              <a:solidFill>
                <a:srgbClr val="0000FF"/>
              </a:solidFill>
              <a:prstDash val="solid"/>
              <a:round/>
              <a:headEnd type="none" w="med" len="sm"/>
              <a:tailEnd type="none" w="med" len="sm"/>
            </a:ln>
          </p:spPr>
        </p:sp>
        <p:sp>
          <p:nvSpPr>
            <p:cNvPr id="55343" name="直接连接符 34948"/>
            <p:cNvSpPr/>
            <p:nvPr/>
          </p:nvSpPr>
          <p:spPr>
            <a:xfrm flipH="1">
              <a:off x="3248" y="3639"/>
              <a:ext cx="8" cy="49"/>
            </a:xfrm>
            <a:prstGeom prst="line">
              <a:avLst/>
            </a:prstGeom>
            <a:ln w="25400" cap="flat" cmpd="sng">
              <a:solidFill>
                <a:srgbClr val="0000FF"/>
              </a:solidFill>
              <a:prstDash val="solid"/>
              <a:round/>
              <a:headEnd type="none" w="med" len="sm"/>
              <a:tailEnd type="none" w="med" len="sm"/>
            </a:ln>
          </p:spPr>
        </p:sp>
        <p:sp>
          <p:nvSpPr>
            <p:cNvPr id="55344" name="直接连接符 34949"/>
            <p:cNvSpPr/>
            <p:nvPr/>
          </p:nvSpPr>
          <p:spPr>
            <a:xfrm>
              <a:off x="3392" y="3536"/>
              <a:ext cx="160" cy="48"/>
            </a:xfrm>
            <a:prstGeom prst="line">
              <a:avLst/>
            </a:prstGeom>
            <a:ln w="25400" cap="flat" cmpd="sng">
              <a:solidFill>
                <a:srgbClr val="0000FF"/>
              </a:solidFill>
              <a:prstDash val="solid"/>
              <a:round/>
              <a:headEnd type="none" w="med" len="sm"/>
              <a:tailEnd type="none" w="med" len="sm"/>
            </a:ln>
          </p:spPr>
        </p:sp>
        <p:sp>
          <p:nvSpPr>
            <p:cNvPr id="55345" name="直接连接符 34950"/>
            <p:cNvSpPr/>
            <p:nvPr/>
          </p:nvSpPr>
          <p:spPr>
            <a:xfrm>
              <a:off x="3624" y="3624"/>
              <a:ext cx="160" cy="66"/>
            </a:xfrm>
            <a:prstGeom prst="line">
              <a:avLst/>
            </a:prstGeom>
            <a:ln w="25400" cap="flat" cmpd="sng">
              <a:solidFill>
                <a:srgbClr val="0000FF"/>
              </a:solidFill>
              <a:prstDash val="solid"/>
              <a:round/>
              <a:headEnd type="none" w="med" len="sm"/>
              <a:tailEnd type="none" w="med" len="sm"/>
            </a:ln>
          </p:spPr>
        </p:sp>
        <p:sp>
          <p:nvSpPr>
            <p:cNvPr id="55346" name="直接连接符 34951"/>
            <p:cNvSpPr/>
            <p:nvPr/>
          </p:nvSpPr>
          <p:spPr>
            <a:xfrm flipV="1">
              <a:off x="3544" y="3576"/>
              <a:ext cx="96" cy="8"/>
            </a:xfrm>
            <a:prstGeom prst="line">
              <a:avLst/>
            </a:prstGeom>
            <a:ln w="25400" cap="flat" cmpd="sng">
              <a:solidFill>
                <a:srgbClr val="0000FF"/>
              </a:solidFill>
              <a:prstDash val="solid"/>
              <a:round/>
              <a:headEnd type="none" w="med" len="sm"/>
              <a:tailEnd type="none" w="med" len="sm"/>
            </a:ln>
          </p:spPr>
        </p:sp>
        <p:sp>
          <p:nvSpPr>
            <p:cNvPr id="55347" name="直接连接符 34952"/>
            <p:cNvSpPr/>
            <p:nvPr/>
          </p:nvSpPr>
          <p:spPr>
            <a:xfrm flipH="1">
              <a:off x="3624" y="3583"/>
              <a:ext cx="8" cy="49"/>
            </a:xfrm>
            <a:prstGeom prst="line">
              <a:avLst/>
            </a:prstGeom>
            <a:ln w="25400" cap="flat" cmpd="sng">
              <a:solidFill>
                <a:srgbClr val="0000FF"/>
              </a:solidFill>
              <a:prstDash val="solid"/>
              <a:round/>
              <a:headEnd type="none" w="med" len="sm"/>
              <a:tailEnd type="none" w="med" len="sm"/>
            </a:ln>
          </p:spPr>
        </p:sp>
        <p:sp>
          <p:nvSpPr>
            <p:cNvPr id="55348" name="矩形 34953"/>
            <p:cNvSpPr/>
            <p:nvPr/>
          </p:nvSpPr>
          <p:spPr>
            <a:xfrm>
              <a:off x="2496" y="3311"/>
              <a:ext cx="1186" cy="289"/>
            </a:xfrm>
            <a:prstGeom prst="rect">
              <a:avLst/>
            </a:prstGeom>
            <a:noFill/>
            <a:ln w="25400">
              <a:noFill/>
            </a:ln>
          </p:spPr>
          <p:txBody>
            <a:bodyPr lIns="12700" tIns="12700" rIns="12700" bIns="12700" anchor="t" anchorCtr="0"/>
            <a:p>
              <a:pPr algn="just"/>
              <a:r>
                <a:rPr lang="zh-CN" altLang="en-US" sz="2000" dirty="0">
                  <a:solidFill>
                    <a:srgbClr val="0000FF"/>
                  </a:solidFill>
                  <a:latin typeface="Times New Roman" panose="02020603050405020304" pitchFamily="18" charset="0"/>
                  <a:ea typeface="宋体" panose="02010600030101010101" pitchFamily="2" charset="-122"/>
                </a:rPr>
                <a:t>等厚条纹</a:t>
              </a:r>
              <a:endParaRPr lang="zh-CN" altLang="en-US" sz="2000" b="0" dirty="0">
                <a:latin typeface="Times New Roman" panose="02020603050405020304" pitchFamily="18" charset="0"/>
                <a:ea typeface="宋体" panose="02010600030101010101" pitchFamily="2" charset="-122"/>
              </a:endParaRPr>
            </a:p>
          </p:txBody>
        </p:sp>
        <p:sp>
          <p:nvSpPr>
            <p:cNvPr id="55349" name="文本框 34954"/>
            <p:cNvSpPr txBox="1"/>
            <p:nvPr/>
          </p:nvSpPr>
          <p:spPr>
            <a:xfrm>
              <a:off x="3311" y="4014"/>
              <a:ext cx="1009" cy="114"/>
            </a:xfrm>
            <a:prstGeom prst="rect">
              <a:avLst/>
            </a:prstGeom>
            <a:noFill/>
            <a:ln w="9525">
              <a:noFill/>
            </a:ln>
          </p:spPr>
          <p:txBody>
            <a:bodyPr anchor="t" anchorCtr="0"/>
            <a:p>
              <a:pPr algn="just"/>
              <a:r>
                <a:rPr lang="zh-CN" altLang="en-US" sz="2000" dirty="0">
                  <a:latin typeface="Times New Roman" panose="02020603050405020304" pitchFamily="18" charset="0"/>
                  <a:ea typeface="宋体" panose="02010600030101010101" pitchFamily="2" charset="-122"/>
                </a:rPr>
                <a:t>待测工件</a:t>
              </a:r>
              <a:endParaRPr lang="zh-CN" altLang="en-US" sz="2000" dirty="0">
                <a:latin typeface="Times New Roman" panose="02020603050405020304" pitchFamily="18" charset="0"/>
                <a:ea typeface="宋体" panose="02010600030101010101" pitchFamily="2" charset="-122"/>
              </a:endParaRPr>
            </a:p>
          </p:txBody>
        </p:sp>
        <p:sp>
          <p:nvSpPr>
            <p:cNvPr id="55350" name="直接连接符 34955"/>
            <p:cNvSpPr/>
            <p:nvPr/>
          </p:nvSpPr>
          <p:spPr>
            <a:xfrm flipV="1">
              <a:off x="3623" y="3954"/>
              <a:ext cx="96" cy="96"/>
            </a:xfrm>
            <a:prstGeom prst="line">
              <a:avLst/>
            </a:prstGeom>
            <a:ln w="12700" cap="flat" cmpd="sng">
              <a:solidFill>
                <a:srgbClr val="000000"/>
              </a:solidFill>
              <a:prstDash val="solid"/>
              <a:round/>
              <a:headEnd type="none" w="med" len="med"/>
              <a:tailEnd type="none" w="med" len="med"/>
            </a:ln>
          </p:spPr>
        </p:sp>
        <p:sp>
          <p:nvSpPr>
            <p:cNvPr id="55351" name="文本框 34956"/>
            <p:cNvSpPr txBox="1"/>
            <p:nvPr/>
          </p:nvSpPr>
          <p:spPr>
            <a:xfrm>
              <a:off x="3989" y="3240"/>
              <a:ext cx="631" cy="228"/>
            </a:xfrm>
            <a:prstGeom prst="rect">
              <a:avLst/>
            </a:prstGeom>
            <a:noFill/>
            <a:ln w="9525">
              <a:noFill/>
            </a:ln>
          </p:spPr>
          <p:txBody>
            <a:bodyPr anchor="t" anchorCtr="0"/>
            <a:p>
              <a:pPr algn="just"/>
              <a:r>
                <a:rPr lang="zh-CN" altLang="en-US" sz="2000" dirty="0">
                  <a:latin typeface="Times New Roman" panose="02020603050405020304" pitchFamily="18" charset="0"/>
                  <a:ea typeface="宋体" panose="02010600030101010101" pitchFamily="2" charset="-122"/>
                </a:rPr>
                <a:t>平晶</a:t>
              </a:r>
              <a:endParaRPr lang="zh-CN" altLang="en-US" sz="2000" dirty="0">
                <a:latin typeface="Times New Roman" panose="02020603050405020304" pitchFamily="18" charset="0"/>
                <a:ea typeface="宋体" panose="02010600030101010101" pitchFamily="2" charset="-122"/>
              </a:endParaRPr>
            </a:p>
          </p:txBody>
        </p:sp>
        <p:sp>
          <p:nvSpPr>
            <p:cNvPr id="55352" name="直接连接符 34957"/>
            <p:cNvSpPr/>
            <p:nvPr/>
          </p:nvSpPr>
          <p:spPr>
            <a:xfrm flipH="1" flipV="1">
              <a:off x="4001" y="3778"/>
              <a:ext cx="186" cy="78"/>
            </a:xfrm>
            <a:prstGeom prst="line">
              <a:avLst/>
            </a:prstGeom>
            <a:ln w="57150" cap="flat" cmpd="sng">
              <a:solidFill>
                <a:srgbClr val="FFCC00"/>
              </a:solidFill>
              <a:prstDash val="solid"/>
              <a:round/>
              <a:headEnd type="none" w="med" len="med"/>
              <a:tailEnd type="none" w="med" len="med"/>
            </a:ln>
          </p:spPr>
        </p:sp>
        <p:sp>
          <p:nvSpPr>
            <p:cNvPr id="55353" name="直接连接符 34958"/>
            <p:cNvSpPr/>
            <p:nvPr/>
          </p:nvSpPr>
          <p:spPr>
            <a:xfrm>
              <a:off x="4055" y="3772"/>
              <a:ext cx="96" cy="42"/>
            </a:xfrm>
            <a:prstGeom prst="line">
              <a:avLst/>
            </a:prstGeom>
            <a:ln w="9525" cap="flat" cmpd="sng">
              <a:solidFill>
                <a:srgbClr val="000000"/>
              </a:solidFill>
              <a:prstDash val="solid"/>
              <a:round/>
              <a:headEnd type="none" w="med" len="med"/>
              <a:tailEnd type="none" w="med" len="med"/>
            </a:ln>
          </p:spPr>
        </p:sp>
        <p:sp>
          <p:nvSpPr>
            <p:cNvPr id="55354" name="直接连接符 34959"/>
            <p:cNvSpPr/>
            <p:nvPr/>
          </p:nvSpPr>
          <p:spPr>
            <a:xfrm>
              <a:off x="4055" y="3772"/>
              <a:ext cx="96" cy="42"/>
            </a:xfrm>
            <a:prstGeom prst="line">
              <a:avLst/>
            </a:prstGeom>
            <a:ln w="57150" cap="flat" cmpd="sng">
              <a:solidFill>
                <a:srgbClr val="FFCC00"/>
              </a:solidFill>
              <a:prstDash val="solid"/>
              <a:round/>
              <a:headEnd type="none" w="med" len="med"/>
              <a:tailEnd type="none" w="med" len="med"/>
            </a:ln>
          </p:spPr>
        </p:sp>
        <p:sp>
          <p:nvSpPr>
            <p:cNvPr id="55355" name="直接连接符 34960"/>
            <p:cNvSpPr/>
            <p:nvPr/>
          </p:nvSpPr>
          <p:spPr>
            <a:xfrm>
              <a:off x="4115" y="3760"/>
              <a:ext cx="48" cy="30"/>
            </a:xfrm>
            <a:prstGeom prst="line">
              <a:avLst/>
            </a:prstGeom>
            <a:ln w="76200" cap="flat" cmpd="sng">
              <a:solidFill>
                <a:srgbClr val="FFCC00"/>
              </a:solidFill>
              <a:prstDash val="solid"/>
              <a:round/>
              <a:headEnd type="none" w="med" len="med"/>
              <a:tailEnd type="none" w="med" len="med"/>
            </a:ln>
          </p:spPr>
        </p:sp>
        <p:sp>
          <p:nvSpPr>
            <p:cNvPr id="55356" name="直接连接符 34961"/>
            <p:cNvSpPr/>
            <p:nvPr/>
          </p:nvSpPr>
          <p:spPr>
            <a:xfrm flipV="1">
              <a:off x="3280" y="3728"/>
              <a:ext cx="1048" cy="144"/>
            </a:xfrm>
            <a:prstGeom prst="line">
              <a:avLst/>
            </a:prstGeom>
            <a:ln w="28575" cap="flat" cmpd="sng">
              <a:solidFill>
                <a:srgbClr val="000000"/>
              </a:solidFill>
              <a:prstDash val="solid"/>
              <a:round/>
              <a:headEnd type="none" w="med" len="sm"/>
              <a:tailEnd type="none" w="med" len="sm"/>
            </a:ln>
          </p:spPr>
        </p:sp>
        <p:sp>
          <p:nvSpPr>
            <p:cNvPr id="55357" name="流程图: 联系 34962"/>
            <p:cNvSpPr/>
            <p:nvPr/>
          </p:nvSpPr>
          <p:spPr>
            <a:xfrm>
              <a:off x="4157" y="3762"/>
              <a:ext cx="108" cy="114"/>
            </a:xfrm>
            <a:prstGeom prst="flowChartConnector">
              <a:avLst/>
            </a:prstGeom>
            <a:solidFill>
              <a:srgbClr val="FFCC00"/>
            </a:solidFill>
            <a:ln w="19050" cap="flat" cmpd="sng">
              <a:solidFill>
                <a:srgbClr val="FF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55358" name="直接连接符 34963"/>
            <p:cNvSpPr/>
            <p:nvPr/>
          </p:nvSpPr>
          <p:spPr>
            <a:xfrm>
              <a:off x="3977" y="3784"/>
              <a:ext cx="204" cy="84"/>
            </a:xfrm>
            <a:prstGeom prst="line">
              <a:avLst/>
            </a:prstGeom>
            <a:ln w="19050" cap="flat" cmpd="sng">
              <a:solidFill>
                <a:srgbClr val="FF0000"/>
              </a:solidFill>
              <a:prstDash val="solid"/>
              <a:round/>
              <a:headEnd type="none" w="med" len="med"/>
              <a:tailEnd type="none" w="med" len="med"/>
            </a:ln>
          </p:spPr>
        </p:sp>
        <p:sp>
          <p:nvSpPr>
            <p:cNvPr id="55359" name="直接连接符 34964"/>
            <p:cNvSpPr/>
            <p:nvPr/>
          </p:nvSpPr>
          <p:spPr>
            <a:xfrm>
              <a:off x="4265" y="3832"/>
              <a:ext cx="90" cy="48"/>
            </a:xfrm>
            <a:prstGeom prst="line">
              <a:avLst/>
            </a:prstGeom>
            <a:ln w="28575" cap="flat" cmpd="sng">
              <a:solidFill>
                <a:srgbClr val="000000"/>
              </a:solidFill>
              <a:prstDash val="solid"/>
              <a:round/>
              <a:headEnd type="none" w="med" len="med"/>
              <a:tailEnd type="none" w="med" len="med"/>
            </a:ln>
          </p:spPr>
        </p:sp>
        <p:sp>
          <p:nvSpPr>
            <p:cNvPr id="55360" name="直接连接符 34965"/>
            <p:cNvSpPr/>
            <p:nvPr/>
          </p:nvSpPr>
          <p:spPr>
            <a:xfrm>
              <a:off x="3224" y="3566"/>
              <a:ext cx="160" cy="48"/>
            </a:xfrm>
            <a:prstGeom prst="line">
              <a:avLst/>
            </a:prstGeom>
            <a:ln w="25400" cap="flat" cmpd="sng">
              <a:solidFill>
                <a:srgbClr val="0000FF"/>
              </a:solidFill>
              <a:prstDash val="solid"/>
              <a:round/>
              <a:headEnd type="none" w="med" len="sm"/>
              <a:tailEnd type="none" w="med" len="sm"/>
            </a:ln>
          </p:spPr>
        </p:sp>
        <p:sp>
          <p:nvSpPr>
            <p:cNvPr id="55361" name="直接连接符 34966"/>
            <p:cNvSpPr/>
            <p:nvPr/>
          </p:nvSpPr>
          <p:spPr>
            <a:xfrm>
              <a:off x="3456" y="3654"/>
              <a:ext cx="160" cy="66"/>
            </a:xfrm>
            <a:prstGeom prst="line">
              <a:avLst/>
            </a:prstGeom>
            <a:ln w="25400" cap="flat" cmpd="sng">
              <a:solidFill>
                <a:srgbClr val="0000FF"/>
              </a:solidFill>
              <a:prstDash val="solid"/>
              <a:round/>
              <a:headEnd type="none" w="med" len="sm"/>
              <a:tailEnd type="none" w="med" len="sm"/>
            </a:ln>
          </p:spPr>
        </p:sp>
        <p:sp>
          <p:nvSpPr>
            <p:cNvPr id="55362" name="直接连接符 34967"/>
            <p:cNvSpPr/>
            <p:nvPr/>
          </p:nvSpPr>
          <p:spPr>
            <a:xfrm flipV="1">
              <a:off x="3376" y="3606"/>
              <a:ext cx="96" cy="8"/>
            </a:xfrm>
            <a:prstGeom prst="line">
              <a:avLst/>
            </a:prstGeom>
            <a:ln w="25400" cap="flat" cmpd="sng">
              <a:solidFill>
                <a:srgbClr val="0000FF"/>
              </a:solidFill>
              <a:prstDash val="solid"/>
              <a:round/>
              <a:headEnd type="none" w="med" len="sm"/>
              <a:tailEnd type="none" w="med" len="sm"/>
            </a:ln>
          </p:spPr>
        </p:sp>
        <p:sp>
          <p:nvSpPr>
            <p:cNvPr id="55363" name="直接连接符 34968"/>
            <p:cNvSpPr/>
            <p:nvPr/>
          </p:nvSpPr>
          <p:spPr>
            <a:xfrm flipH="1">
              <a:off x="3456" y="3613"/>
              <a:ext cx="8" cy="49"/>
            </a:xfrm>
            <a:prstGeom prst="line">
              <a:avLst/>
            </a:prstGeom>
            <a:ln w="25400" cap="flat" cmpd="sng">
              <a:solidFill>
                <a:srgbClr val="0000FF"/>
              </a:solidFill>
              <a:prstDash val="solid"/>
              <a:round/>
              <a:headEnd type="none" w="med" len="sm"/>
              <a:tailEnd type="none" w="med" len="sm"/>
            </a:ln>
          </p:spPr>
        </p:sp>
        <p:grpSp>
          <p:nvGrpSpPr>
            <p:cNvPr id="55364" name="组合 34969"/>
            <p:cNvGrpSpPr/>
            <p:nvPr/>
          </p:nvGrpSpPr>
          <p:grpSpPr>
            <a:xfrm>
              <a:off x="3554" y="3500"/>
              <a:ext cx="392" cy="154"/>
              <a:chOff x="3847" y="2439"/>
              <a:chExt cx="981" cy="386"/>
            </a:xfrm>
          </p:grpSpPr>
          <p:sp>
            <p:nvSpPr>
              <p:cNvPr id="55365" name="直接连接符 34970"/>
              <p:cNvSpPr/>
              <p:nvPr/>
            </p:nvSpPr>
            <p:spPr>
              <a:xfrm>
                <a:off x="3847" y="2439"/>
                <a:ext cx="401" cy="121"/>
              </a:xfrm>
              <a:prstGeom prst="line">
                <a:avLst/>
              </a:prstGeom>
              <a:ln w="25400" cap="flat" cmpd="sng">
                <a:solidFill>
                  <a:srgbClr val="0000FF"/>
                </a:solidFill>
                <a:prstDash val="solid"/>
                <a:round/>
                <a:headEnd type="none" w="med" len="sm"/>
                <a:tailEnd type="none" w="med" len="sm"/>
              </a:ln>
            </p:spPr>
          </p:sp>
          <p:sp>
            <p:nvSpPr>
              <p:cNvPr id="55366" name="直接连接符 34971"/>
              <p:cNvSpPr/>
              <p:nvPr/>
            </p:nvSpPr>
            <p:spPr>
              <a:xfrm>
                <a:off x="4427" y="2659"/>
                <a:ext cx="401" cy="166"/>
              </a:xfrm>
              <a:prstGeom prst="line">
                <a:avLst/>
              </a:prstGeom>
              <a:ln w="25400" cap="flat" cmpd="sng">
                <a:solidFill>
                  <a:srgbClr val="0000FF"/>
                </a:solidFill>
                <a:prstDash val="solid"/>
                <a:round/>
                <a:headEnd type="none" w="med" len="sm"/>
                <a:tailEnd type="none" w="med" len="sm"/>
              </a:ln>
            </p:spPr>
          </p:sp>
          <p:sp>
            <p:nvSpPr>
              <p:cNvPr id="55367" name="直接连接符 34972"/>
              <p:cNvSpPr/>
              <p:nvPr/>
            </p:nvSpPr>
            <p:spPr>
              <a:xfrm flipV="1">
                <a:off x="4227" y="2539"/>
                <a:ext cx="241" cy="21"/>
              </a:xfrm>
              <a:prstGeom prst="line">
                <a:avLst/>
              </a:prstGeom>
              <a:ln w="25400" cap="flat" cmpd="sng">
                <a:solidFill>
                  <a:srgbClr val="0000FF"/>
                </a:solidFill>
                <a:prstDash val="solid"/>
                <a:round/>
                <a:headEnd type="none" w="med" len="sm"/>
                <a:tailEnd type="none" w="med" len="sm"/>
              </a:ln>
            </p:spPr>
          </p:sp>
          <p:sp>
            <p:nvSpPr>
              <p:cNvPr id="55368" name="直接连接符 34973"/>
              <p:cNvSpPr/>
              <p:nvPr/>
            </p:nvSpPr>
            <p:spPr>
              <a:xfrm flipH="1">
                <a:off x="4427" y="2558"/>
                <a:ext cx="21" cy="121"/>
              </a:xfrm>
              <a:prstGeom prst="line">
                <a:avLst/>
              </a:prstGeom>
              <a:ln w="25400" cap="flat" cmpd="sng">
                <a:solidFill>
                  <a:srgbClr val="0000FF"/>
                </a:solidFill>
                <a:prstDash val="solid"/>
                <a:round/>
                <a:headEnd type="none" w="med" len="sm"/>
                <a:tailEnd type="none" w="med" len="sm"/>
              </a:ln>
            </p:spPr>
          </p:sp>
        </p:grpSp>
        <p:sp>
          <p:nvSpPr>
            <p:cNvPr id="55369" name="直接连接符 34974"/>
            <p:cNvSpPr/>
            <p:nvPr/>
          </p:nvSpPr>
          <p:spPr>
            <a:xfrm flipH="1">
              <a:off x="3995" y="3437"/>
              <a:ext cx="66" cy="120"/>
            </a:xfrm>
            <a:prstGeom prst="line">
              <a:avLst/>
            </a:prstGeom>
            <a:ln w="12700" cap="flat" cmpd="sng">
              <a:solidFill>
                <a:srgbClr val="000000"/>
              </a:solidFill>
              <a:prstDash val="solid"/>
              <a:round/>
              <a:headEnd type="none" w="med" len="med"/>
              <a:tailEnd type="none" w="med" len="med"/>
            </a:ln>
          </p:spPr>
        </p:sp>
      </p:grpSp>
      <p:grpSp>
        <p:nvGrpSpPr>
          <p:cNvPr id="6" name="组合 34975"/>
          <p:cNvGrpSpPr/>
          <p:nvPr/>
        </p:nvGrpSpPr>
        <p:grpSpPr>
          <a:xfrm>
            <a:off x="6310313" y="4056063"/>
            <a:ext cx="2281237" cy="2532062"/>
            <a:chOff x="4224" y="1806"/>
            <a:chExt cx="1584" cy="1758"/>
          </a:xfrm>
        </p:grpSpPr>
        <p:sp>
          <p:nvSpPr>
            <p:cNvPr id="55371" name="文本框 34976"/>
            <p:cNvSpPr txBox="1"/>
            <p:nvPr/>
          </p:nvSpPr>
          <p:spPr>
            <a:xfrm>
              <a:off x="4524" y="2106"/>
              <a:ext cx="1056" cy="132"/>
            </a:xfrm>
            <a:prstGeom prst="rect">
              <a:avLst/>
            </a:prstGeom>
            <a:solidFill>
              <a:srgbClr val="00FFFF"/>
            </a:solidFill>
            <a:ln w="19050" cap="flat" cmpd="sng">
              <a:solidFill>
                <a:srgbClr val="0000FF"/>
              </a:solidFill>
              <a:prstDash val="solid"/>
              <a:miter/>
              <a:headEnd type="none" w="med" len="med"/>
              <a:tailEnd type="none" w="med" len="med"/>
            </a:ln>
          </p:spPr>
          <p:txBody>
            <a:bodyPr anchor="t" anchorCtr="0"/>
            <a:p>
              <a:pPr algn="just"/>
              <a:endParaRPr lang="zh-CN" altLang="en-US" sz="2000" b="0" dirty="0">
                <a:latin typeface="Times New Roman" panose="02020603050405020304" pitchFamily="18" charset="0"/>
                <a:ea typeface="宋体" panose="02010600030101010101" pitchFamily="2" charset="-122"/>
              </a:endParaRPr>
            </a:p>
          </p:txBody>
        </p:sp>
        <p:sp>
          <p:nvSpPr>
            <p:cNvPr id="55372" name="文本框 34977"/>
            <p:cNvSpPr txBox="1"/>
            <p:nvPr/>
          </p:nvSpPr>
          <p:spPr>
            <a:xfrm>
              <a:off x="4458" y="3096"/>
              <a:ext cx="1200" cy="62"/>
            </a:xfrm>
            <a:prstGeom prst="rect">
              <a:avLst/>
            </a:prstGeom>
            <a:noFill/>
            <a:ln w="19050" cap="flat" cmpd="sng">
              <a:solidFill>
                <a:srgbClr val="000000"/>
              </a:solidFill>
              <a:prstDash val="solid"/>
              <a:miter/>
              <a:headEnd type="none" w="med" len="med"/>
              <a:tailEnd type="none" w="med" len="med"/>
            </a:ln>
          </p:spPr>
          <p:txBody>
            <a:bodyPr anchor="t" anchorCtr="0"/>
            <a:p>
              <a:pPr algn="just"/>
              <a:endParaRPr lang="zh-CN" altLang="en-US" sz="2000" b="0" dirty="0">
                <a:latin typeface="Times New Roman" panose="02020603050405020304" pitchFamily="18" charset="0"/>
                <a:ea typeface="宋体" panose="02010600030101010101" pitchFamily="2" charset="-122"/>
              </a:endParaRPr>
            </a:p>
          </p:txBody>
        </p:sp>
        <p:sp>
          <p:nvSpPr>
            <p:cNvPr id="55373" name="文本框 34978"/>
            <p:cNvSpPr txBox="1"/>
            <p:nvPr/>
          </p:nvSpPr>
          <p:spPr>
            <a:xfrm>
              <a:off x="4620" y="2238"/>
              <a:ext cx="90" cy="852"/>
            </a:xfrm>
            <a:prstGeom prst="rect">
              <a:avLst/>
            </a:prstGeom>
            <a:solidFill>
              <a:srgbClr val="FF9900"/>
            </a:solidFill>
            <a:ln w="9525" cap="flat" cmpd="sng">
              <a:solidFill>
                <a:srgbClr val="000000"/>
              </a:solidFill>
              <a:prstDash val="solid"/>
              <a:miter/>
              <a:headEnd type="none" w="med" len="med"/>
              <a:tailEnd type="none" w="med" len="med"/>
            </a:ln>
          </p:spPr>
          <p:txBody>
            <a:bodyPr anchor="t" anchorCtr="0"/>
            <a:p>
              <a:pPr algn="just"/>
              <a:endParaRPr lang="zh-CN" altLang="en-US" sz="2000" b="0" dirty="0">
                <a:latin typeface="Times New Roman" panose="02020603050405020304" pitchFamily="18" charset="0"/>
                <a:ea typeface="宋体" panose="02010600030101010101" pitchFamily="2" charset="-122"/>
              </a:endParaRPr>
            </a:p>
          </p:txBody>
        </p:sp>
        <p:sp>
          <p:nvSpPr>
            <p:cNvPr id="55374" name="文本框 34979"/>
            <p:cNvSpPr txBox="1"/>
            <p:nvPr/>
          </p:nvSpPr>
          <p:spPr>
            <a:xfrm>
              <a:off x="5400" y="2238"/>
              <a:ext cx="90" cy="852"/>
            </a:xfrm>
            <a:prstGeom prst="rect">
              <a:avLst/>
            </a:prstGeom>
            <a:solidFill>
              <a:srgbClr val="FF9900"/>
            </a:solidFill>
            <a:ln w="9525" cap="flat" cmpd="sng">
              <a:solidFill>
                <a:srgbClr val="000000"/>
              </a:solidFill>
              <a:prstDash val="solid"/>
              <a:miter/>
              <a:headEnd type="none" w="med" len="med"/>
              <a:tailEnd type="none" w="med" len="med"/>
            </a:ln>
          </p:spPr>
          <p:txBody>
            <a:bodyPr anchor="t" anchorCtr="0"/>
            <a:p>
              <a:pPr algn="just"/>
              <a:endParaRPr lang="zh-CN" altLang="en-US" sz="2000" b="0" dirty="0">
                <a:latin typeface="Times New Roman" panose="02020603050405020304" pitchFamily="18" charset="0"/>
                <a:ea typeface="宋体" panose="02010600030101010101" pitchFamily="2" charset="-122"/>
              </a:endParaRPr>
            </a:p>
          </p:txBody>
        </p:sp>
        <p:grpSp>
          <p:nvGrpSpPr>
            <p:cNvPr id="55375" name="组合 34980"/>
            <p:cNvGrpSpPr/>
            <p:nvPr/>
          </p:nvGrpSpPr>
          <p:grpSpPr>
            <a:xfrm>
              <a:off x="4890" y="2322"/>
              <a:ext cx="342" cy="774"/>
              <a:chOff x="7215" y="13123"/>
              <a:chExt cx="855" cy="1935"/>
            </a:xfrm>
          </p:grpSpPr>
          <p:sp>
            <p:nvSpPr>
              <p:cNvPr id="55376" name="直接连接符 34981"/>
              <p:cNvSpPr/>
              <p:nvPr/>
            </p:nvSpPr>
            <p:spPr>
              <a:xfrm>
                <a:off x="7215" y="13123"/>
                <a:ext cx="0" cy="1920"/>
              </a:xfrm>
              <a:prstGeom prst="line">
                <a:avLst/>
              </a:prstGeom>
              <a:ln w="19050" cap="flat" cmpd="sng">
                <a:solidFill>
                  <a:srgbClr val="000000"/>
                </a:solidFill>
                <a:prstDash val="solid"/>
                <a:round/>
                <a:headEnd type="none" w="med" len="med"/>
                <a:tailEnd type="none" w="med" len="med"/>
              </a:ln>
            </p:spPr>
          </p:sp>
          <p:sp>
            <p:nvSpPr>
              <p:cNvPr id="55377" name="直接连接符 34982"/>
              <p:cNvSpPr/>
              <p:nvPr/>
            </p:nvSpPr>
            <p:spPr>
              <a:xfrm>
                <a:off x="8055" y="13288"/>
                <a:ext cx="0" cy="1770"/>
              </a:xfrm>
              <a:prstGeom prst="line">
                <a:avLst/>
              </a:prstGeom>
              <a:ln w="19050" cap="flat" cmpd="sng">
                <a:solidFill>
                  <a:srgbClr val="000000"/>
                </a:solidFill>
                <a:prstDash val="solid"/>
                <a:round/>
                <a:headEnd type="none" w="med" len="med"/>
                <a:tailEnd type="none" w="med" len="med"/>
              </a:ln>
            </p:spPr>
          </p:sp>
          <p:sp>
            <p:nvSpPr>
              <p:cNvPr id="55378" name="直接连接符 34983"/>
              <p:cNvSpPr/>
              <p:nvPr/>
            </p:nvSpPr>
            <p:spPr>
              <a:xfrm>
                <a:off x="7215" y="13123"/>
                <a:ext cx="855" cy="150"/>
              </a:xfrm>
              <a:prstGeom prst="line">
                <a:avLst/>
              </a:prstGeom>
              <a:ln w="19050" cap="flat" cmpd="sng">
                <a:solidFill>
                  <a:srgbClr val="000000"/>
                </a:solidFill>
                <a:prstDash val="solid"/>
                <a:round/>
                <a:headEnd type="none" w="med" len="med"/>
                <a:tailEnd type="none" w="med" len="med"/>
              </a:ln>
            </p:spPr>
          </p:sp>
        </p:grpSp>
        <p:grpSp>
          <p:nvGrpSpPr>
            <p:cNvPr id="55379" name="组合 34984"/>
            <p:cNvGrpSpPr/>
            <p:nvPr/>
          </p:nvGrpSpPr>
          <p:grpSpPr>
            <a:xfrm>
              <a:off x="4590" y="2124"/>
              <a:ext cx="918" cy="90"/>
              <a:chOff x="6465" y="1665"/>
              <a:chExt cx="2295" cy="225"/>
            </a:xfrm>
          </p:grpSpPr>
          <p:grpSp>
            <p:nvGrpSpPr>
              <p:cNvPr id="55380" name="组合 34985"/>
              <p:cNvGrpSpPr/>
              <p:nvPr/>
            </p:nvGrpSpPr>
            <p:grpSpPr>
              <a:xfrm>
                <a:off x="6465" y="1665"/>
                <a:ext cx="255" cy="225"/>
                <a:chOff x="6465" y="1665"/>
                <a:chExt cx="255" cy="225"/>
              </a:xfrm>
            </p:grpSpPr>
            <p:sp>
              <p:nvSpPr>
                <p:cNvPr id="55381" name="直接连接符 34986"/>
                <p:cNvSpPr/>
                <p:nvPr/>
              </p:nvSpPr>
              <p:spPr>
                <a:xfrm flipV="1">
                  <a:off x="6480" y="1665"/>
                  <a:ext cx="225" cy="225"/>
                </a:xfrm>
                <a:prstGeom prst="line">
                  <a:avLst/>
                </a:prstGeom>
                <a:ln w="9525" cap="flat" cmpd="sng">
                  <a:solidFill>
                    <a:srgbClr val="0000FF"/>
                  </a:solidFill>
                  <a:prstDash val="solid"/>
                  <a:round/>
                  <a:headEnd type="none" w="med" len="med"/>
                  <a:tailEnd type="none" w="med" len="med"/>
                </a:ln>
              </p:spPr>
            </p:sp>
            <p:sp>
              <p:nvSpPr>
                <p:cNvPr id="55382" name="直接连接符 34987"/>
                <p:cNvSpPr/>
                <p:nvPr/>
              </p:nvSpPr>
              <p:spPr>
                <a:xfrm flipV="1">
                  <a:off x="6465" y="1695"/>
                  <a:ext cx="105" cy="105"/>
                </a:xfrm>
                <a:prstGeom prst="line">
                  <a:avLst/>
                </a:prstGeom>
                <a:ln w="9525" cap="flat" cmpd="sng">
                  <a:solidFill>
                    <a:srgbClr val="0000FF"/>
                  </a:solidFill>
                  <a:prstDash val="solid"/>
                  <a:round/>
                  <a:headEnd type="none" w="med" len="med"/>
                  <a:tailEnd type="none" w="med" len="med"/>
                </a:ln>
              </p:spPr>
            </p:sp>
            <p:sp>
              <p:nvSpPr>
                <p:cNvPr id="55383" name="直接连接符 34988"/>
                <p:cNvSpPr/>
                <p:nvPr/>
              </p:nvSpPr>
              <p:spPr>
                <a:xfrm flipV="1">
                  <a:off x="6615" y="1755"/>
                  <a:ext cx="105" cy="105"/>
                </a:xfrm>
                <a:prstGeom prst="line">
                  <a:avLst/>
                </a:prstGeom>
                <a:ln w="9525" cap="flat" cmpd="sng">
                  <a:solidFill>
                    <a:srgbClr val="0000FF"/>
                  </a:solidFill>
                  <a:prstDash val="solid"/>
                  <a:round/>
                  <a:headEnd type="none" w="med" len="med"/>
                  <a:tailEnd type="none" w="med" len="med"/>
                </a:ln>
              </p:spPr>
            </p:sp>
          </p:grpSp>
          <p:grpSp>
            <p:nvGrpSpPr>
              <p:cNvPr id="55384" name="组合 34989"/>
              <p:cNvGrpSpPr/>
              <p:nvPr/>
            </p:nvGrpSpPr>
            <p:grpSpPr>
              <a:xfrm>
                <a:off x="6990" y="1665"/>
                <a:ext cx="255" cy="225"/>
                <a:chOff x="6465" y="1665"/>
                <a:chExt cx="255" cy="225"/>
              </a:xfrm>
            </p:grpSpPr>
            <p:sp>
              <p:nvSpPr>
                <p:cNvPr id="55385" name="直接连接符 34990"/>
                <p:cNvSpPr/>
                <p:nvPr/>
              </p:nvSpPr>
              <p:spPr>
                <a:xfrm flipV="1">
                  <a:off x="6480" y="1665"/>
                  <a:ext cx="225" cy="225"/>
                </a:xfrm>
                <a:prstGeom prst="line">
                  <a:avLst/>
                </a:prstGeom>
                <a:ln w="9525" cap="flat" cmpd="sng">
                  <a:solidFill>
                    <a:srgbClr val="0000FF"/>
                  </a:solidFill>
                  <a:prstDash val="solid"/>
                  <a:round/>
                  <a:headEnd type="none" w="med" len="med"/>
                  <a:tailEnd type="none" w="med" len="med"/>
                </a:ln>
              </p:spPr>
            </p:sp>
            <p:sp>
              <p:nvSpPr>
                <p:cNvPr id="55386" name="直接连接符 34991"/>
                <p:cNvSpPr/>
                <p:nvPr/>
              </p:nvSpPr>
              <p:spPr>
                <a:xfrm flipV="1">
                  <a:off x="6465" y="1695"/>
                  <a:ext cx="105" cy="105"/>
                </a:xfrm>
                <a:prstGeom prst="line">
                  <a:avLst/>
                </a:prstGeom>
                <a:ln w="9525" cap="flat" cmpd="sng">
                  <a:solidFill>
                    <a:srgbClr val="0000FF"/>
                  </a:solidFill>
                  <a:prstDash val="solid"/>
                  <a:round/>
                  <a:headEnd type="none" w="med" len="med"/>
                  <a:tailEnd type="none" w="med" len="med"/>
                </a:ln>
              </p:spPr>
            </p:sp>
            <p:sp>
              <p:nvSpPr>
                <p:cNvPr id="55387" name="直接连接符 34992"/>
                <p:cNvSpPr/>
                <p:nvPr/>
              </p:nvSpPr>
              <p:spPr>
                <a:xfrm flipV="1">
                  <a:off x="6615" y="1755"/>
                  <a:ext cx="105" cy="105"/>
                </a:xfrm>
                <a:prstGeom prst="line">
                  <a:avLst/>
                </a:prstGeom>
                <a:ln w="9525" cap="flat" cmpd="sng">
                  <a:solidFill>
                    <a:srgbClr val="0000FF"/>
                  </a:solidFill>
                  <a:prstDash val="solid"/>
                  <a:round/>
                  <a:headEnd type="none" w="med" len="med"/>
                  <a:tailEnd type="none" w="med" len="med"/>
                </a:ln>
              </p:spPr>
            </p:sp>
          </p:grpSp>
          <p:grpSp>
            <p:nvGrpSpPr>
              <p:cNvPr id="55388" name="组合 34993"/>
              <p:cNvGrpSpPr/>
              <p:nvPr/>
            </p:nvGrpSpPr>
            <p:grpSpPr>
              <a:xfrm>
                <a:off x="7530" y="1665"/>
                <a:ext cx="255" cy="225"/>
                <a:chOff x="6465" y="1665"/>
                <a:chExt cx="255" cy="225"/>
              </a:xfrm>
            </p:grpSpPr>
            <p:sp>
              <p:nvSpPr>
                <p:cNvPr id="55389" name="直接连接符 34994"/>
                <p:cNvSpPr/>
                <p:nvPr/>
              </p:nvSpPr>
              <p:spPr>
                <a:xfrm flipV="1">
                  <a:off x="6480" y="1665"/>
                  <a:ext cx="225" cy="225"/>
                </a:xfrm>
                <a:prstGeom prst="line">
                  <a:avLst/>
                </a:prstGeom>
                <a:ln w="9525" cap="flat" cmpd="sng">
                  <a:solidFill>
                    <a:srgbClr val="0000FF"/>
                  </a:solidFill>
                  <a:prstDash val="solid"/>
                  <a:round/>
                  <a:headEnd type="none" w="med" len="med"/>
                  <a:tailEnd type="none" w="med" len="med"/>
                </a:ln>
              </p:spPr>
            </p:sp>
            <p:sp>
              <p:nvSpPr>
                <p:cNvPr id="55390" name="直接连接符 34995"/>
                <p:cNvSpPr/>
                <p:nvPr/>
              </p:nvSpPr>
              <p:spPr>
                <a:xfrm flipV="1">
                  <a:off x="6465" y="1695"/>
                  <a:ext cx="105" cy="105"/>
                </a:xfrm>
                <a:prstGeom prst="line">
                  <a:avLst/>
                </a:prstGeom>
                <a:ln w="9525" cap="flat" cmpd="sng">
                  <a:solidFill>
                    <a:srgbClr val="0000FF"/>
                  </a:solidFill>
                  <a:prstDash val="solid"/>
                  <a:round/>
                  <a:headEnd type="none" w="med" len="med"/>
                  <a:tailEnd type="none" w="med" len="med"/>
                </a:ln>
              </p:spPr>
            </p:sp>
            <p:sp>
              <p:nvSpPr>
                <p:cNvPr id="55391" name="直接连接符 34996"/>
                <p:cNvSpPr/>
                <p:nvPr/>
              </p:nvSpPr>
              <p:spPr>
                <a:xfrm flipV="1">
                  <a:off x="6615" y="1755"/>
                  <a:ext cx="105" cy="105"/>
                </a:xfrm>
                <a:prstGeom prst="line">
                  <a:avLst/>
                </a:prstGeom>
                <a:ln w="9525" cap="flat" cmpd="sng">
                  <a:solidFill>
                    <a:srgbClr val="0000FF"/>
                  </a:solidFill>
                  <a:prstDash val="solid"/>
                  <a:round/>
                  <a:headEnd type="none" w="med" len="med"/>
                  <a:tailEnd type="none" w="med" len="med"/>
                </a:ln>
              </p:spPr>
            </p:sp>
          </p:grpSp>
          <p:grpSp>
            <p:nvGrpSpPr>
              <p:cNvPr id="55392" name="组合 34997"/>
              <p:cNvGrpSpPr/>
              <p:nvPr/>
            </p:nvGrpSpPr>
            <p:grpSpPr>
              <a:xfrm>
                <a:off x="8055" y="1665"/>
                <a:ext cx="255" cy="225"/>
                <a:chOff x="6465" y="1665"/>
                <a:chExt cx="255" cy="225"/>
              </a:xfrm>
            </p:grpSpPr>
            <p:sp>
              <p:nvSpPr>
                <p:cNvPr id="55393" name="直接连接符 34998"/>
                <p:cNvSpPr/>
                <p:nvPr/>
              </p:nvSpPr>
              <p:spPr>
                <a:xfrm flipV="1">
                  <a:off x="6480" y="1665"/>
                  <a:ext cx="225" cy="225"/>
                </a:xfrm>
                <a:prstGeom prst="line">
                  <a:avLst/>
                </a:prstGeom>
                <a:ln w="9525" cap="flat" cmpd="sng">
                  <a:solidFill>
                    <a:srgbClr val="0000FF"/>
                  </a:solidFill>
                  <a:prstDash val="solid"/>
                  <a:round/>
                  <a:headEnd type="none" w="med" len="med"/>
                  <a:tailEnd type="none" w="med" len="med"/>
                </a:ln>
              </p:spPr>
            </p:sp>
            <p:sp>
              <p:nvSpPr>
                <p:cNvPr id="55394" name="直接连接符 34999"/>
                <p:cNvSpPr/>
                <p:nvPr/>
              </p:nvSpPr>
              <p:spPr>
                <a:xfrm flipV="1">
                  <a:off x="6465" y="1695"/>
                  <a:ext cx="105" cy="105"/>
                </a:xfrm>
                <a:prstGeom prst="line">
                  <a:avLst/>
                </a:prstGeom>
                <a:ln w="9525" cap="flat" cmpd="sng">
                  <a:solidFill>
                    <a:srgbClr val="0000FF"/>
                  </a:solidFill>
                  <a:prstDash val="solid"/>
                  <a:round/>
                  <a:headEnd type="none" w="med" len="med"/>
                  <a:tailEnd type="none" w="med" len="med"/>
                </a:ln>
              </p:spPr>
            </p:sp>
            <p:sp>
              <p:nvSpPr>
                <p:cNvPr id="55395" name="直接连接符 35000"/>
                <p:cNvSpPr/>
                <p:nvPr/>
              </p:nvSpPr>
              <p:spPr>
                <a:xfrm flipV="1">
                  <a:off x="6615" y="1755"/>
                  <a:ext cx="105" cy="105"/>
                </a:xfrm>
                <a:prstGeom prst="line">
                  <a:avLst/>
                </a:prstGeom>
                <a:ln w="9525" cap="flat" cmpd="sng">
                  <a:solidFill>
                    <a:srgbClr val="0000FF"/>
                  </a:solidFill>
                  <a:prstDash val="solid"/>
                  <a:round/>
                  <a:headEnd type="none" w="med" len="med"/>
                  <a:tailEnd type="none" w="med" len="med"/>
                </a:ln>
              </p:spPr>
            </p:sp>
          </p:grpSp>
          <p:grpSp>
            <p:nvGrpSpPr>
              <p:cNvPr id="55396" name="组合 35001"/>
              <p:cNvGrpSpPr/>
              <p:nvPr/>
            </p:nvGrpSpPr>
            <p:grpSpPr>
              <a:xfrm>
                <a:off x="8505" y="1665"/>
                <a:ext cx="255" cy="225"/>
                <a:chOff x="6465" y="1665"/>
                <a:chExt cx="255" cy="225"/>
              </a:xfrm>
            </p:grpSpPr>
            <p:sp>
              <p:nvSpPr>
                <p:cNvPr id="55397" name="直接连接符 35002"/>
                <p:cNvSpPr/>
                <p:nvPr/>
              </p:nvSpPr>
              <p:spPr>
                <a:xfrm flipV="1">
                  <a:off x="6480" y="1665"/>
                  <a:ext cx="225" cy="225"/>
                </a:xfrm>
                <a:prstGeom prst="line">
                  <a:avLst/>
                </a:prstGeom>
                <a:ln w="9525" cap="flat" cmpd="sng">
                  <a:solidFill>
                    <a:srgbClr val="0000FF"/>
                  </a:solidFill>
                  <a:prstDash val="solid"/>
                  <a:round/>
                  <a:headEnd type="none" w="med" len="med"/>
                  <a:tailEnd type="none" w="med" len="med"/>
                </a:ln>
              </p:spPr>
            </p:sp>
            <p:sp>
              <p:nvSpPr>
                <p:cNvPr id="55398" name="直接连接符 35003"/>
                <p:cNvSpPr/>
                <p:nvPr/>
              </p:nvSpPr>
              <p:spPr>
                <a:xfrm flipV="1">
                  <a:off x="6465" y="1695"/>
                  <a:ext cx="105" cy="105"/>
                </a:xfrm>
                <a:prstGeom prst="line">
                  <a:avLst/>
                </a:prstGeom>
                <a:ln w="9525" cap="flat" cmpd="sng">
                  <a:solidFill>
                    <a:srgbClr val="0000FF"/>
                  </a:solidFill>
                  <a:prstDash val="solid"/>
                  <a:round/>
                  <a:headEnd type="none" w="med" len="med"/>
                  <a:tailEnd type="none" w="med" len="med"/>
                </a:ln>
              </p:spPr>
            </p:sp>
            <p:sp>
              <p:nvSpPr>
                <p:cNvPr id="55399" name="直接连接符 35004"/>
                <p:cNvSpPr/>
                <p:nvPr/>
              </p:nvSpPr>
              <p:spPr>
                <a:xfrm flipV="1">
                  <a:off x="6615" y="1755"/>
                  <a:ext cx="105" cy="105"/>
                </a:xfrm>
                <a:prstGeom prst="line">
                  <a:avLst/>
                </a:prstGeom>
                <a:ln w="9525" cap="flat" cmpd="sng">
                  <a:solidFill>
                    <a:srgbClr val="0000FF"/>
                  </a:solidFill>
                  <a:prstDash val="solid"/>
                  <a:round/>
                  <a:headEnd type="none" w="med" len="med"/>
                  <a:tailEnd type="none" w="med" len="med"/>
                </a:ln>
              </p:spPr>
            </p:sp>
          </p:grpSp>
        </p:grpSp>
        <p:sp>
          <p:nvSpPr>
            <p:cNvPr id="55400" name="文本框 35005"/>
            <p:cNvSpPr txBox="1"/>
            <p:nvPr/>
          </p:nvSpPr>
          <p:spPr>
            <a:xfrm>
              <a:off x="4914" y="2400"/>
              <a:ext cx="300" cy="816"/>
            </a:xfrm>
            <a:prstGeom prst="rect">
              <a:avLst/>
            </a:prstGeom>
            <a:noFill/>
            <a:ln w="9525">
              <a:noFill/>
            </a:ln>
          </p:spPr>
          <p:txBody>
            <a:bodyPr vert="eaVert" anchor="t" anchorCtr="0"/>
            <a:p>
              <a:pPr algn="just"/>
              <a:r>
                <a:rPr lang="zh-CN" altLang="en-US" sz="2000" dirty="0">
                  <a:latin typeface="Times New Roman" panose="02020603050405020304" pitchFamily="18" charset="0"/>
                  <a:ea typeface="宋体" panose="02010600030101010101" pitchFamily="2" charset="-122"/>
                </a:rPr>
                <a:t>待测样品</a:t>
              </a:r>
              <a:endParaRPr lang="zh-CN" altLang="en-US" sz="2000" dirty="0">
                <a:latin typeface="Times New Roman" panose="02020603050405020304" pitchFamily="18" charset="0"/>
                <a:ea typeface="宋体" panose="02010600030101010101" pitchFamily="2" charset="-122"/>
              </a:endParaRPr>
            </a:p>
          </p:txBody>
        </p:sp>
        <p:sp>
          <p:nvSpPr>
            <p:cNvPr id="55401" name="文本框 35006"/>
            <p:cNvSpPr txBox="1"/>
            <p:nvPr/>
          </p:nvSpPr>
          <p:spPr>
            <a:xfrm>
              <a:off x="5322" y="2418"/>
              <a:ext cx="486" cy="798"/>
            </a:xfrm>
            <a:prstGeom prst="rect">
              <a:avLst/>
            </a:prstGeom>
            <a:noFill/>
            <a:ln w="9525">
              <a:noFill/>
            </a:ln>
          </p:spPr>
          <p:txBody>
            <a:bodyPr vert="eaVert" anchor="t" anchorCtr="0"/>
            <a:p>
              <a:pPr algn="just"/>
              <a:r>
                <a:rPr lang="zh-CN" altLang="en-US" sz="2000" dirty="0">
                  <a:solidFill>
                    <a:srgbClr val="FF0000"/>
                  </a:solidFill>
                  <a:latin typeface="Times New Roman" panose="02020603050405020304" pitchFamily="18" charset="0"/>
                  <a:ea typeface="宋体" panose="02010600030101010101" pitchFamily="2" charset="-122"/>
                </a:rPr>
                <a:t>石英环</a:t>
              </a:r>
              <a:endParaRPr lang="zh-CN" altLang="en-US" sz="2000" dirty="0">
                <a:solidFill>
                  <a:srgbClr val="FF0000"/>
                </a:solidFill>
                <a:latin typeface="Times New Roman" panose="02020603050405020304" pitchFamily="18" charset="0"/>
                <a:ea typeface="宋体" panose="02010600030101010101" pitchFamily="2" charset="-122"/>
              </a:endParaRPr>
            </a:p>
          </p:txBody>
        </p:sp>
        <p:sp>
          <p:nvSpPr>
            <p:cNvPr id="55402" name="直接连接符 35007"/>
            <p:cNvSpPr/>
            <p:nvPr/>
          </p:nvSpPr>
          <p:spPr>
            <a:xfrm>
              <a:off x="4686" y="1860"/>
              <a:ext cx="0" cy="234"/>
            </a:xfrm>
            <a:prstGeom prst="line">
              <a:avLst/>
            </a:prstGeom>
            <a:ln w="19050" cap="flat" cmpd="sng">
              <a:solidFill>
                <a:srgbClr val="FF0000"/>
              </a:solidFill>
              <a:prstDash val="solid"/>
              <a:round/>
              <a:headEnd type="none" w="med" len="med"/>
              <a:tailEnd type="stealth" w="med" len="lg"/>
            </a:ln>
          </p:spPr>
        </p:sp>
        <p:sp>
          <p:nvSpPr>
            <p:cNvPr id="55403" name="直接连接符 35008"/>
            <p:cNvSpPr/>
            <p:nvPr/>
          </p:nvSpPr>
          <p:spPr>
            <a:xfrm>
              <a:off x="5046" y="1860"/>
              <a:ext cx="0" cy="234"/>
            </a:xfrm>
            <a:prstGeom prst="line">
              <a:avLst/>
            </a:prstGeom>
            <a:ln w="19050" cap="flat" cmpd="sng">
              <a:solidFill>
                <a:srgbClr val="FF0000"/>
              </a:solidFill>
              <a:prstDash val="solid"/>
              <a:round/>
              <a:headEnd type="none" w="med" len="med"/>
              <a:tailEnd type="stealth" w="med" len="lg"/>
            </a:ln>
          </p:spPr>
        </p:sp>
        <p:sp>
          <p:nvSpPr>
            <p:cNvPr id="55404" name="直接连接符 35009"/>
            <p:cNvSpPr/>
            <p:nvPr/>
          </p:nvSpPr>
          <p:spPr>
            <a:xfrm>
              <a:off x="5382" y="1860"/>
              <a:ext cx="0" cy="234"/>
            </a:xfrm>
            <a:prstGeom prst="line">
              <a:avLst/>
            </a:prstGeom>
            <a:ln w="19050" cap="flat" cmpd="sng">
              <a:solidFill>
                <a:srgbClr val="FF0000"/>
              </a:solidFill>
              <a:prstDash val="solid"/>
              <a:round/>
              <a:headEnd type="none" w="med" len="med"/>
              <a:tailEnd type="stealth" w="med" len="lg"/>
            </a:ln>
          </p:spPr>
        </p:sp>
        <p:sp>
          <p:nvSpPr>
            <p:cNvPr id="55405" name="文本框 35010"/>
            <p:cNvSpPr txBox="1"/>
            <p:nvPr/>
          </p:nvSpPr>
          <p:spPr>
            <a:xfrm>
              <a:off x="4692" y="1806"/>
              <a:ext cx="264" cy="222"/>
            </a:xfrm>
            <a:prstGeom prst="rect">
              <a:avLst/>
            </a:prstGeom>
            <a:noFill/>
            <a:ln w="9525">
              <a:noFill/>
            </a:ln>
          </p:spPr>
          <p:txBody>
            <a:bodyPr anchor="t" anchorCtr="0"/>
            <a:p>
              <a:pPr algn="just"/>
              <a:r>
                <a:rPr lang="en-US" altLang="zh-CN" sz="2000" i="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000" i="1">
                <a:solidFill>
                  <a:srgbClr val="FF0000"/>
                </a:solidFill>
                <a:latin typeface="Times New Roman" panose="02020603050405020304" pitchFamily="18" charset="0"/>
                <a:ea typeface="宋体" panose="02010600030101010101" pitchFamily="2" charset="-122"/>
              </a:endParaRPr>
            </a:p>
          </p:txBody>
        </p:sp>
        <p:sp>
          <p:nvSpPr>
            <p:cNvPr id="55406" name="文本框 35011"/>
            <p:cNvSpPr txBox="1"/>
            <p:nvPr/>
          </p:nvSpPr>
          <p:spPr>
            <a:xfrm>
              <a:off x="4224" y="1926"/>
              <a:ext cx="414" cy="570"/>
            </a:xfrm>
            <a:prstGeom prst="rect">
              <a:avLst/>
            </a:prstGeom>
            <a:noFill/>
            <a:ln w="9525">
              <a:noFill/>
            </a:ln>
          </p:spPr>
          <p:txBody>
            <a:bodyPr anchor="t" anchorCtr="0"/>
            <a:p>
              <a:pPr algn="just"/>
              <a:r>
                <a:rPr lang="zh-CN" altLang="en-US" sz="2000" dirty="0">
                  <a:solidFill>
                    <a:srgbClr val="0000FF"/>
                  </a:solidFill>
                  <a:latin typeface="Times New Roman" panose="02020603050405020304" pitchFamily="18" charset="0"/>
                  <a:ea typeface="宋体" panose="02010600030101010101" pitchFamily="2" charset="-122"/>
                </a:rPr>
                <a:t>平晶</a:t>
              </a:r>
              <a:endParaRPr lang="zh-CN" altLang="en-US" sz="2000" dirty="0">
                <a:solidFill>
                  <a:srgbClr val="0000FF"/>
                </a:solidFill>
                <a:latin typeface="Times New Roman" panose="02020603050405020304" pitchFamily="18" charset="0"/>
                <a:ea typeface="宋体" panose="02010600030101010101" pitchFamily="2" charset="-122"/>
              </a:endParaRPr>
            </a:p>
          </p:txBody>
        </p:sp>
        <p:sp>
          <p:nvSpPr>
            <p:cNvPr id="55407" name="文本框 35012"/>
            <p:cNvSpPr txBox="1"/>
            <p:nvPr/>
          </p:nvSpPr>
          <p:spPr>
            <a:xfrm>
              <a:off x="4512" y="3192"/>
              <a:ext cx="1152" cy="372"/>
            </a:xfrm>
            <a:prstGeom prst="rect">
              <a:avLst/>
            </a:prstGeom>
            <a:noFill/>
            <a:ln w="9525">
              <a:noFill/>
            </a:ln>
          </p:spPr>
          <p:txBody>
            <a:bodyPr anchor="t" anchorCtr="0"/>
            <a:p>
              <a:pPr algn="just"/>
              <a:r>
                <a:rPr lang="zh-CN" altLang="en-US" sz="2000" dirty="0">
                  <a:latin typeface="Times New Roman" panose="02020603050405020304" pitchFamily="18" charset="0"/>
                  <a:ea typeface="宋体" panose="02010600030101010101" pitchFamily="2" charset="-122"/>
                </a:rPr>
                <a:t>干涉膨胀仪</a:t>
              </a:r>
              <a:endParaRPr lang="zh-CN" altLang="en-US" sz="2000" dirty="0">
                <a:latin typeface="Times New Roman" panose="02020603050405020304" pitchFamily="18" charset="0"/>
                <a:ea typeface="宋体" panose="02010600030101010101" pitchFamily="2" charset="-122"/>
              </a:endParaRPr>
            </a:p>
          </p:txBody>
        </p:sp>
      </p:grpSp>
      <p:graphicFrame>
        <p:nvGraphicFramePr>
          <p:cNvPr id="45168" name="对象 2"/>
          <p:cNvGraphicFramePr/>
          <p:nvPr/>
        </p:nvGraphicFramePr>
        <p:xfrm>
          <a:off x="3392488" y="1349375"/>
          <a:ext cx="1652587" cy="828675"/>
        </p:xfrm>
        <a:graphic>
          <a:graphicData uri="http://schemas.openxmlformats.org/presentationml/2006/ole">
            <mc:AlternateContent xmlns:mc="http://schemas.openxmlformats.org/markup-compatibility/2006">
              <mc:Choice xmlns:v="urn:schemas-microsoft-com:vml" Requires="v">
                <p:oleObj spid="_x0000_s3289" name="" r:id="rId1" imgW="1586230" imgH="804545" progId="Equation.KSEE3">
                  <p:embed/>
                </p:oleObj>
              </mc:Choice>
              <mc:Fallback>
                <p:oleObj name="" r:id="rId1" imgW="1586230" imgH="804545" progId="Equation.KSEE3">
                  <p:embed/>
                  <p:pic>
                    <p:nvPicPr>
                      <p:cNvPr id="0" name="图片 3288"/>
                      <p:cNvPicPr/>
                      <p:nvPr/>
                    </p:nvPicPr>
                    <p:blipFill>
                      <a:blip r:embed="rId2"/>
                      <a:stretch>
                        <a:fillRect/>
                      </a:stretch>
                    </p:blipFill>
                    <p:spPr>
                      <a:xfrm>
                        <a:off x="3392488" y="1349375"/>
                        <a:ext cx="1652587" cy="828675"/>
                      </a:xfrm>
                      <a:prstGeom prst="rect">
                        <a:avLst/>
                      </a:prstGeom>
                      <a:noFill/>
                      <a:ln w="38100">
                        <a:noFill/>
                        <a:miter/>
                      </a:ln>
                    </p:spPr>
                  </p:pic>
                </p:oleObj>
              </mc:Fallback>
            </mc:AlternateContent>
          </a:graphicData>
        </a:graphic>
      </p:graphicFrame>
      <p:sp>
        <p:nvSpPr>
          <p:cNvPr id="55409" name="矩形 241674"/>
          <p:cNvSpPr/>
          <p:nvPr/>
        </p:nvSpPr>
        <p:spPr>
          <a:xfrm>
            <a:off x="1539875" y="98425"/>
            <a:ext cx="5911850" cy="644525"/>
          </a:xfrm>
          <a:prstGeom prst="rect">
            <a:avLst/>
          </a:prstGeom>
          <a:noFill/>
          <a:ln w="9525">
            <a:noFill/>
          </a:ln>
        </p:spPr>
        <p:txBody>
          <a:bodyPr wrap="square" anchor="t" anchorCtr="0">
            <a:spAutoFit/>
          </a:bodyPr>
          <a:p>
            <a:r>
              <a:rPr lang="zh-CN" altLang="en-US" sz="3600" dirty="0">
                <a:latin typeface="Times New Roman" panose="02020603050405020304" pitchFamily="18" charset="0"/>
                <a:ea typeface="宋体" panose="02010600030101010101" pitchFamily="2" charset="-122"/>
              </a:rPr>
              <a:t>§</a:t>
            </a:r>
            <a:r>
              <a:rPr lang="en-US" altLang="zh-CN" sz="3600">
                <a:latin typeface="Times New Roman" panose="02020603050405020304" pitchFamily="18" charset="0"/>
                <a:ea typeface="宋体" panose="02010600030101010101" pitchFamily="2" charset="-122"/>
              </a:rPr>
              <a:t>14-4  </a:t>
            </a:r>
            <a:r>
              <a:rPr lang="zh-CN" altLang="en-US" sz="3600" dirty="0">
                <a:latin typeface="Times New Roman" panose="02020603050405020304" pitchFamily="18" charset="0"/>
                <a:ea typeface="宋体" panose="02010600030101010101" pitchFamily="2" charset="-122"/>
              </a:rPr>
              <a:t>干涉现象的应用</a:t>
            </a:r>
            <a:endParaRPr lang="zh-CN" altLang="en-US" sz="36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46"/>
                                        </p:tgtEl>
                                        <p:attrNameLst>
                                          <p:attrName>style.visibility</p:attrName>
                                        </p:attrNameLst>
                                      </p:cBhvr>
                                      <p:to>
                                        <p:strVal val="visible"/>
                                      </p:to>
                                    </p:set>
                                    <p:animEffect transition="in" filter="wipe(left)">
                                      <p:cBhvr>
                                        <p:cTn id="7" dur="500"/>
                                        <p:tgtEl>
                                          <p:spTgt spid="348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72"/>
                                        </p:tgtEl>
                                        <p:attrNameLst>
                                          <p:attrName>style.visibility</p:attrName>
                                        </p:attrNameLst>
                                      </p:cBhvr>
                                      <p:to>
                                        <p:strVal val="visible"/>
                                      </p:to>
                                    </p:set>
                                    <p:animEffect transition="in" filter="wipe(left)">
                                      <p:cBhvr>
                                        <p:cTn id="12" dur="500"/>
                                        <p:tgtEl>
                                          <p:spTgt spid="348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5168"/>
                                        </p:tgtEl>
                                        <p:attrNameLst>
                                          <p:attrName>style.visibility</p:attrName>
                                        </p:attrNameLst>
                                      </p:cBhvr>
                                      <p:to>
                                        <p:strVal val="visible"/>
                                      </p:to>
                                    </p:set>
                                    <p:animEffect transition="in" filter="wipe(down)">
                                      <p:cBhvr>
                                        <p:cTn id="17" dur="500"/>
                                        <p:tgtEl>
                                          <p:spTgt spid="451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873"/>
                                        </p:tgtEl>
                                        <p:attrNameLst>
                                          <p:attrName>style.visibility</p:attrName>
                                        </p:attrNameLst>
                                      </p:cBhvr>
                                      <p:to>
                                        <p:strVal val="visible"/>
                                      </p:to>
                                    </p:set>
                                    <p:animEffect transition="in" filter="wipe(left)">
                                      <p:cBhvr>
                                        <p:cTn id="22" dur="500"/>
                                        <p:tgtEl>
                                          <p:spTgt spid="3487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6" grpId="0"/>
      <p:bldP spid="34872" grpId="0"/>
      <p:bldP spid="3487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4" name="文本框 40963"/>
          <p:cNvSpPr txBox="1"/>
          <p:nvPr/>
        </p:nvSpPr>
        <p:spPr>
          <a:xfrm>
            <a:off x="127000" y="257175"/>
            <a:ext cx="3244850" cy="522288"/>
          </a:xfrm>
          <a:prstGeom prst="rect">
            <a:avLst/>
          </a:prstGeom>
          <a:noFill/>
          <a:ln w="19050">
            <a:noFill/>
          </a:ln>
        </p:spPr>
        <p:txBody>
          <a:bodyPr lIns="90000" tIns="46800" rIns="90000" bIns="46800" anchor="ctr" anchorCtr="0">
            <a:spAutoFit/>
          </a:bodyPr>
          <a:p>
            <a:pPr eaLnBrk="0" hangingPunct="0"/>
            <a:r>
              <a:rPr lang="zh-CN" altLang="en-US" dirty="0">
                <a:solidFill>
                  <a:srgbClr val="FF0000"/>
                </a:solidFill>
                <a:latin typeface="Bookman Old Style" panose="02050604050505020204" pitchFamily="18" charset="0"/>
                <a:ea typeface="宋体" panose="02010600030101010101" pitchFamily="2" charset="-122"/>
              </a:rPr>
              <a:t>应用二：牛顿环</a:t>
            </a:r>
            <a:endParaRPr lang="zh-CN" altLang="en-US" dirty="0">
              <a:solidFill>
                <a:srgbClr val="0000FF"/>
              </a:solidFill>
              <a:latin typeface="Times New Roman" panose="02020603050405020304" pitchFamily="18" charset="0"/>
              <a:ea typeface="宋体" panose="02010600030101010101" pitchFamily="2" charset="-122"/>
            </a:endParaRPr>
          </a:p>
        </p:txBody>
      </p:sp>
      <p:grpSp>
        <p:nvGrpSpPr>
          <p:cNvPr id="2" name="组合 40964"/>
          <p:cNvGrpSpPr/>
          <p:nvPr/>
        </p:nvGrpSpPr>
        <p:grpSpPr>
          <a:xfrm>
            <a:off x="385763" y="1241425"/>
            <a:ext cx="3368675" cy="2514600"/>
            <a:chOff x="240" y="672"/>
            <a:chExt cx="2122" cy="1584"/>
          </a:xfrm>
        </p:grpSpPr>
        <p:sp>
          <p:nvSpPr>
            <p:cNvPr id="56323" name="椭圆 40965"/>
            <p:cNvSpPr/>
            <p:nvPr/>
          </p:nvSpPr>
          <p:spPr>
            <a:xfrm>
              <a:off x="1410" y="912"/>
              <a:ext cx="711" cy="96"/>
            </a:xfrm>
            <a:prstGeom prst="ellipse">
              <a:avLst/>
            </a:prstGeom>
            <a:noFill/>
            <a:ln w="41275" cap="flat" cmpd="sng">
              <a:solidFill>
                <a:schemeClr val="accent2"/>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56324" name="直接连接符 40966"/>
            <p:cNvSpPr/>
            <p:nvPr/>
          </p:nvSpPr>
          <p:spPr>
            <a:xfrm>
              <a:off x="2103" y="685"/>
              <a:ext cx="0" cy="288"/>
            </a:xfrm>
            <a:prstGeom prst="line">
              <a:avLst/>
            </a:prstGeom>
            <a:ln w="41275" cap="flat" cmpd="sng">
              <a:solidFill>
                <a:schemeClr val="accent2"/>
              </a:solidFill>
              <a:prstDash val="solid"/>
              <a:round/>
              <a:headEnd type="none" w="med" len="med"/>
              <a:tailEnd type="none" w="med" len="med"/>
            </a:ln>
          </p:spPr>
        </p:sp>
        <p:sp>
          <p:nvSpPr>
            <p:cNvPr id="56325" name="直接连接符 40967"/>
            <p:cNvSpPr/>
            <p:nvPr/>
          </p:nvSpPr>
          <p:spPr>
            <a:xfrm>
              <a:off x="1414" y="672"/>
              <a:ext cx="0" cy="288"/>
            </a:xfrm>
            <a:prstGeom prst="line">
              <a:avLst/>
            </a:prstGeom>
            <a:ln w="41275" cap="flat" cmpd="sng">
              <a:solidFill>
                <a:schemeClr val="accent2"/>
              </a:solidFill>
              <a:prstDash val="solid"/>
              <a:round/>
              <a:headEnd type="none" w="med" len="med"/>
              <a:tailEnd type="none" w="med" len="med"/>
            </a:ln>
          </p:spPr>
        </p:sp>
        <p:sp>
          <p:nvSpPr>
            <p:cNvPr id="56326" name="直接连接符 40968"/>
            <p:cNvSpPr/>
            <p:nvPr/>
          </p:nvSpPr>
          <p:spPr>
            <a:xfrm>
              <a:off x="1296" y="1056"/>
              <a:ext cx="912" cy="480"/>
            </a:xfrm>
            <a:prstGeom prst="line">
              <a:avLst/>
            </a:prstGeom>
            <a:ln w="53975" cap="flat" cmpd="sng">
              <a:solidFill>
                <a:srgbClr val="00FF00"/>
              </a:solidFill>
              <a:prstDash val="solid"/>
              <a:round/>
              <a:headEnd type="none" w="med" len="med"/>
              <a:tailEnd type="none" w="med" len="med"/>
            </a:ln>
          </p:spPr>
        </p:sp>
        <p:sp>
          <p:nvSpPr>
            <p:cNvPr id="56327" name="椭圆 40969"/>
            <p:cNvSpPr/>
            <p:nvPr/>
          </p:nvSpPr>
          <p:spPr>
            <a:xfrm>
              <a:off x="816" y="1130"/>
              <a:ext cx="96" cy="432"/>
            </a:xfrm>
            <a:prstGeom prst="ellipse">
              <a:avLst/>
            </a:prstGeom>
            <a:noFill/>
            <a:ln w="50800" cap="flat" cmpd="sng">
              <a:solidFill>
                <a:schemeClr val="tx2"/>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56328" name="直接连接符 40970"/>
            <p:cNvSpPr/>
            <p:nvPr/>
          </p:nvSpPr>
          <p:spPr>
            <a:xfrm>
              <a:off x="240" y="1344"/>
              <a:ext cx="672" cy="0"/>
            </a:xfrm>
            <a:prstGeom prst="line">
              <a:avLst/>
            </a:prstGeom>
            <a:ln w="9525" cap="flat" cmpd="sng">
              <a:solidFill>
                <a:schemeClr val="tx1"/>
              </a:solidFill>
              <a:prstDash val="solid"/>
              <a:round/>
              <a:headEnd type="none" w="med" len="med"/>
              <a:tailEnd type="none" w="med" len="med"/>
            </a:ln>
          </p:spPr>
        </p:sp>
        <p:sp>
          <p:nvSpPr>
            <p:cNvPr id="56329" name="直接连接符 40971"/>
            <p:cNvSpPr/>
            <p:nvPr/>
          </p:nvSpPr>
          <p:spPr>
            <a:xfrm>
              <a:off x="795" y="1344"/>
              <a:ext cx="993" cy="0"/>
            </a:xfrm>
            <a:prstGeom prst="line">
              <a:avLst/>
            </a:prstGeom>
            <a:ln w="9525" cap="flat" cmpd="sng">
              <a:solidFill>
                <a:schemeClr val="tx1"/>
              </a:solidFill>
              <a:prstDash val="solid"/>
              <a:round/>
              <a:headEnd type="none" w="med" len="med"/>
              <a:tailEnd type="arrow" w="med" len="lg"/>
            </a:ln>
          </p:spPr>
        </p:sp>
        <p:sp>
          <p:nvSpPr>
            <p:cNvPr id="56330" name="直接连接符 40972"/>
            <p:cNvSpPr/>
            <p:nvPr/>
          </p:nvSpPr>
          <p:spPr>
            <a:xfrm>
              <a:off x="864" y="1156"/>
              <a:ext cx="562" cy="0"/>
            </a:xfrm>
            <a:prstGeom prst="line">
              <a:avLst/>
            </a:prstGeom>
            <a:ln w="9525" cap="flat" cmpd="sng">
              <a:solidFill>
                <a:schemeClr val="tx1"/>
              </a:solidFill>
              <a:prstDash val="solid"/>
              <a:round/>
              <a:headEnd type="none" w="med" len="med"/>
              <a:tailEnd type="arrow" w="med" len="lg"/>
            </a:ln>
          </p:spPr>
        </p:sp>
        <p:sp>
          <p:nvSpPr>
            <p:cNvPr id="56331" name="直接连接符 40973"/>
            <p:cNvSpPr/>
            <p:nvPr/>
          </p:nvSpPr>
          <p:spPr>
            <a:xfrm>
              <a:off x="912" y="1536"/>
              <a:ext cx="1197" cy="0"/>
            </a:xfrm>
            <a:prstGeom prst="line">
              <a:avLst/>
            </a:prstGeom>
            <a:ln w="9525" cap="flat" cmpd="sng">
              <a:solidFill>
                <a:schemeClr val="tx1"/>
              </a:solidFill>
              <a:prstDash val="solid"/>
              <a:round/>
              <a:headEnd type="none" w="med" len="med"/>
              <a:tailEnd type="arrow" w="med" len="lg"/>
            </a:ln>
          </p:spPr>
        </p:sp>
        <p:sp>
          <p:nvSpPr>
            <p:cNvPr id="56332" name="直接连接符 40974"/>
            <p:cNvSpPr/>
            <p:nvPr/>
          </p:nvSpPr>
          <p:spPr>
            <a:xfrm flipV="1">
              <a:off x="240" y="1152"/>
              <a:ext cx="576" cy="192"/>
            </a:xfrm>
            <a:prstGeom prst="line">
              <a:avLst/>
            </a:prstGeom>
            <a:ln w="9525" cap="flat" cmpd="sng">
              <a:solidFill>
                <a:schemeClr val="tx1"/>
              </a:solidFill>
              <a:prstDash val="solid"/>
              <a:round/>
              <a:headEnd type="none" w="med" len="med"/>
              <a:tailEnd type="none" w="med" len="med"/>
            </a:ln>
          </p:spPr>
        </p:sp>
        <p:sp>
          <p:nvSpPr>
            <p:cNvPr id="56333" name="直接连接符 40975"/>
            <p:cNvSpPr/>
            <p:nvPr/>
          </p:nvSpPr>
          <p:spPr>
            <a:xfrm>
              <a:off x="240" y="1344"/>
              <a:ext cx="624" cy="192"/>
            </a:xfrm>
            <a:prstGeom prst="line">
              <a:avLst/>
            </a:prstGeom>
            <a:ln w="9525" cap="flat" cmpd="sng">
              <a:solidFill>
                <a:schemeClr val="tx1"/>
              </a:solidFill>
              <a:prstDash val="solid"/>
              <a:round/>
              <a:headEnd type="none" w="med" len="med"/>
              <a:tailEnd type="none" w="med" len="med"/>
            </a:ln>
          </p:spPr>
        </p:sp>
        <p:sp>
          <p:nvSpPr>
            <p:cNvPr id="56334" name="椭圆 40976"/>
            <p:cNvSpPr/>
            <p:nvPr/>
          </p:nvSpPr>
          <p:spPr>
            <a:xfrm>
              <a:off x="240" y="1296"/>
              <a:ext cx="96" cy="96"/>
            </a:xfrm>
            <a:prstGeom prst="ellipse">
              <a:avLst/>
            </a:prstGeom>
            <a:solidFill>
              <a:schemeClr val="tx2"/>
            </a:solidFill>
            <a:ln w="9525" cap="flat" cmpd="sng">
              <a:solidFill>
                <a:schemeClr val="tx2"/>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56335" name="直接连接符 40977"/>
            <p:cNvSpPr/>
            <p:nvPr/>
          </p:nvSpPr>
          <p:spPr>
            <a:xfrm>
              <a:off x="1440" y="1008"/>
              <a:ext cx="0" cy="912"/>
            </a:xfrm>
            <a:prstGeom prst="line">
              <a:avLst/>
            </a:prstGeom>
            <a:ln w="9525" cap="flat" cmpd="sng">
              <a:solidFill>
                <a:schemeClr val="tx1"/>
              </a:solidFill>
              <a:prstDash val="solid"/>
              <a:round/>
              <a:headEnd type="arrow" w="med" len="lg"/>
              <a:tailEnd type="arrow" w="med" len="lg"/>
            </a:ln>
          </p:spPr>
        </p:sp>
        <p:sp>
          <p:nvSpPr>
            <p:cNvPr id="56336" name="直接连接符 40978"/>
            <p:cNvSpPr/>
            <p:nvPr/>
          </p:nvSpPr>
          <p:spPr>
            <a:xfrm>
              <a:off x="1776" y="1008"/>
              <a:ext cx="0" cy="912"/>
            </a:xfrm>
            <a:prstGeom prst="line">
              <a:avLst/>
            </a:prstGeom>
            <a:ln w="9525" cap="flat" cmpd="sng">
              <a:solidFill>
                <a:schemeClr val="tx1"/>
              </a:solidFill>
              <a:prstDash val="solid"/>
              <a:round/>
              <a:headEnd type="arrow" w="med" len="lg"/>
              <a:tailEnd type="arrow" w="med" len="lg"/>
            </a:ln>
          </p:spPr>
        </p:sp>
        <p:sp>
          <p:nvSpPr>
            <p:cNvPr id="56337" name="直接连接符 40979"/>
            <p:cNvSpPr/>
            <p:nvPr/>
          </p:nvSpPr>
          <p:spPr>
            <a:xfrm>
              <a:off x="2112" y="1008"/>
              <a:ext cx="0" cy="912"/>
            </a:xfrm>
            <a:prstGeom prst="line">
              <a:avLst/>
            </a:prstGeom>
            <a:ln w="9525" cap="flat" cmpd="sng">
              <a:solidFill>
                <a:schemeClr val="tx1"/>
              </a:solidFill>
              <a:prstDash val="solid"/>
              <a:round/>
              <a:headEnd type="arrow" w="med" len="lg"/>
              <a:tailEnd type="arrow" w="med" len="lg"/>
            </a:ln>
          </p:spPr>
        </p:sp>
        <p:sp>
          <p:nvSpPr>
            <p:cNvPr id="56338" name="任意多边形 40980"/>
            <p:cNvSpPr/>
            <p:nvPr/>
          </p:nvSpPr>
          <p:spPr>
            <a:xfrm>
              <a:off x="1200" y="1946"/>
              <a:ext cx="1162" cy="168"/>
            </a:xfrm>
            <a:custGeom>
              <a:avLst/>
              <a:gdLst/>
              <a:ahLst/>
              <a:cxnLst>
                <a:cxn ang="0">
                  <a:pos x="0" y="0"/>
                </a:cxn>
                <a:cxn ang="0">
                  <a:pos x="0" y="0"/>
                </a:cxn>
                <a:cxn ang="0">
                  <a:pos x="0" y="0"/>
                </a:cxn>
                <a:cxn ang="0">
                  <a:pos x="0" y="0"/>
                </a:cxn>
                <a:cxn ang="0">
                  <a:pos x="0" y="0"/>
                </a:cxn>
                <a:cxn ang="0">
                  <a:pos x="0" y="0"/>
                </a:cxn>
                <a:cxn ang="0">
                  <a:pos x="0" y="0"/>
                </a:cxn>
              </a:cxnLst>
              <a:pathLst>
                <a:path w="32676" h="21600" fill="none">
                  <a:moveTo>
                    <a:pt x="32675" y="14340"/>
                  </a:moveTo>
                  <a:cubicBezTo>
                    <a:pt x="28718" y="18793"/>
                    <a:pt x="22948" y="21599"/>
                    <a:pt x="16522" y="21599"/>
                  </a:cubicBezTo>
                  <a:cubicBezTo>
                    <a:pt x="9893" y="21599"/>
                    <a:pt x="3961" y="18612"/>
                    <a:pt x="-1" y="13912"/>
                  </a:cubicBezTo>
                </a:path>
                <a:path w="32676" h="21600" stroke="0">
                  <a:moveTo>
                    <a:pt x="32675" y="14340"/>
                  </a:moveTo>
                  <a:cubicBezTo>
                    <a:pt x="28718" y="18793"/>
                    <a:pt x="22948" y="21599"/>
                    <a:pt x="16522" y="21599"/>
                  </a:cubicBezTo>
                  <a:cubicBezTo>
                    <a:pt x="9893" y="21599"/>
                    <a:pt x="3961" y="18612"/>
                    <a:pt x="-1" y="13912"/>
                  </a:cubicBezTo>
                  <a:lnTo>
                    <a:pt x="16523" y="0"/>
                  </a:lnTo>
                  <a:close/>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6339" name="直接连接符 40981"/>
            <p:cNvSpPr/>
            <p:nvPr/>
          </p:nvSpPr>
          <p:spPr>
            <a:xfrm>
              <a:off x="1200" y="1920"/>
              <a:ext cx="1152" cy="0"/>
            </a:xfrm>
            <a:prstGeom prst="line">
              <a:avLst/>
            </a:prstGeom>
            <a:ln w="9525" cap="flat" cmpd="sng">
              <a:solidFill>
                <a:schemeClr val="tx1"/>
              </a:solidFill>
              <a:prstDash val="solid"/>
              <a:round/>
              <a:headEnd type="none" w="med" len="med"/>
              <a:tailEnd type="none" w="med" len="med"/>
            </a:ln>
          </p:spPr>
        </p:sp>
        <p:sp>
          <p:nvSpPr>
            <p:cNvPr id="56340" name="直接连接符 40982"/>
            <p:cNvSpPr/>
            <p:nvPr/>
          </p:nvSpPr>
          <p:spPr>
            <a:xfrm>
              <a:off x="2352" y="1920"/>
              <a:ext cx="0" cy="144"/>
            </a:xfrm>
            <a:prstGeom prst="line">
              <a:avLst/>
            </a:prstGeom>
            <a:ln w="9525" cap="flat" cmpd="sng">
              <a:solidFill>
                <a:schemeClr val="tx1"/>
              </a:solidFill>
              <a:prstDash val="solid"/>
              <a:round/>
              <a:headEnd type="none" w="med" len="med"/>
              <a:tailEnd type="none" w="med" len="med"/>
            </a:ln>
          </p:spPr>
        </p:sp>
        <p:sp>
          <p:nvSpPr>
            <p:cNvPr id="56341" name="直接连接符 40983"/>
            <p:cNvSpPr/>
            <p:nvPr/>
          </p:nvSpPr>
          <p:spPr>
            <a:xfrm>
              <a:off x="1200" y="1920"/>
              <a:ext cx="0" cy="144"/>
            </a:xfrm>
            <a:prstGeom prst="line">
              <a:avLst/>
            </a:prstGeom>
            <a:ln w="9525" cap="flat" cmpd="sng">
              <a:solidFill>
                <a:schemeClr val="tx1"/>
              </a:solidFill>
              <a:prstDash val="solid"/>
              <a:round/>
              <a:headEnd type="none" w="med" len="med"/>
              <a:tailEnd type="none" w="med" len="med"/>
            </a:ln>
          </p:spPr>
        </p:sp>
        <p:sp>
          <p:nvSpPr>
            <p:cNvPr id="56342" name="矩形 40984"/>
            <p:cNvSpPr/>
            <p:nvPr/>
          </p:nvSpPr>
          <p:spPr>
            <a:xfrm>
              <a:off x="1200" y="2112"/>
              <a:ext cx="1152" cy="144"/>
            </a:xfrm>
            <a:prstGeom prst="rect">
              <a:avLst/>
            </a:prstGeom>
            <a:noFill/>
            <a:ln w="9525" cap="flat" cmpd="sng">
              <a:solidFill>
                <a:schemeClr val="tx1"/>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pic>
        <p:nvPicPr>
          <p:cNvPr id="40986" name="图片 40985" descr="牛顿环2"/>
          <p:cNvPicPr>
            <a:picLocks noChangeAspect="1"/>
          </p:cNvPicPr>
          <p:nvPr/>
        </p:nvPicPr>
        <p:blipFill>
          <a:blip r:embed="rId1"/>
          <a:srcRect l="3796" r="12639" b="5058"/>
          <a:stretch>
            <a:fillRect/>
          </a:stretch>
        </p:blipFill>
        <p:spPr>
          <a:xfrm>
            <a:off x="3738563" y="582613"/>
            <a:ext cx="2393950" cy="1816100"/>
          </a:xfrm>
          <a:prstGeom prst="rect">
            <a:avLst/>
          </a:prstGeom>
          <a:noFill/>
          <a:ln w="9525">
            <a:noFill/>
          </a:ln>
        </p:spPr>
      </p:pic>
      <p:grpSp>
        <p:nvGrpSpPr>
          <p:cNvPr id="3" name="组合 41029"/>
          <p:cNvGrpSpPr/>
          <p:nvPr/>
        </p:nvGrpSpPr>
        <p:grpSpPr>
          <a:xfrm>
            <a:off x="5607050" y="925513"/>
            <a:ext cx="3197225" cy="2701925"/>
            <a:chOff x="3419" y="1171"/>
            <a:chExt cx="2014" cy="1702"/>
          </a:xfrm>
        </p:grpSpPr>
        <p:sp>
          <p:nvSpPr>
            <p:cNvPr id="56345" name="直接连接符 41030"/>
            <p:cNvSpPr/>
            <p:nvPr/>
          </p:nvSpPr>
          <p:spPr>
            <a:xfrm>
              <a:off x="4186" y="2232"/>
              <a:ext cx="0" cy="0"/>
            </a:xfrm>
            <a:prstGeom prst="line">
              <a:avLst/>
            </a:prstGeom>
            <a:ln w="9525" cap="flat" cmpd="sng">
              <a:solidFill>
                <a:schemeClr val="tx1"/>
              </a:solidFill>
              <a:prstDash val="solid"/>
              <a:round/>
              <a:headEnd type="none" w="med" len="med"/>
              <a:tailEnd type="none" w="med" len="med"/>
            </a:ln>
          </p:spPr>
        </p:sp>
        <p:sp>
          <p:nvSpPr>
            <p:cNvPr id="56346" name="矩形 41031"/>
            <p:cNvSpPr/>
            <p:nvPr/>
          </p:nvSpPr>
          <p:spPr>
            <a:xfrm>
              <a:off x="3717" y="2594"/>
              <a:ext cx="1308" cy="101"/>
            </a:xfrm>
            <a:prstGeom prst="rect">
              <a:avLst/>
            </a:prstGeom>
            <a:solidFill>
              <a:schemeClr val="accent1"/>
            </a:solidFill>
            <a:ln w="9525" cap="flat" cmpd="sng">
              <a:solidFill>
                <a:schemeClr val="hlink"/>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56347" name="直接连接符 41032"/>
            <p:cNvSpPr/>
            <p:nvPr/>
          </p:nvSpPr>
          <p:spPr>
            <a:xfrm>
              <a:off x="3708" y="2437"/>
              <a:ext cx="1296" cy="0"/>
            </a:xfrm>
            <a:prstGeom prst="line">
              <a:avLst/>
            </a:prstGeom>
            <a:ln w="57150" cap="flat" cmpd="sng">
              <a:solidFill>
                <a:schemeClr val="hlink"/>
              </a:solidFill>
              <a:prstDash val="solid"/>
              <a:round/>
              <a:headEnd type="none" w="med" len="med"/>
              <a:tailEnd type="none" w="med" len="med"/>
            </a:ln>
          </p:spPr>
        </p:sp>
        <p:sp>
          <p:nvSpPr>
            <p:cNvPr id="56348" name="任意多边形 41033"/>
            <p:cNvSpPr/>
            <p:nvPr/>
          </p:nvSpPr>
          <p:spPr>
            <a:xfrm>
              <a:off x="3708" y="2437"/>
              <a:ext cx="1296" cy="149"/>
            </a:xfrm>
            <a:custGeom>
              <a:avLst/>
              <a:gdLst/>
              <a:ahLst/>
              <a:cxnLst>
                <a:cxn ang="0">
                  <a:pos x="0" y="0"/>
                </a:cxn>
                <a:cxn ang="0">
                  <a:pos x="661" y="149"/>
                </a:cxn>
                <a:cxn ang="0">
                  <a:pos x="1296" y="0"/>
                </a:cxn>
              </a:cxnLst>
              <a:pathLst>
                <a:path w="1296" h="149">
                  <a:moveTo>
                    <a:pt x="0" y="0"/>
                  </a:moveTo>
                  <a:cubicBezTo>
                    <a:pt x="155" y="109"/>
                    <a:pt x="445" y="149"/>
                    <a:pt x="661" y="149"/>
                  </a:cubicBezTo>
                  <a:cubicBezTo>
                    <a:pt x="877" y="149"/>
                    <a:pt x="1101" y="123"/>
                    <a:pt x="1296" y="0"/>
                  </a:cubicBezTo>
                </a:path>
              </a:pathLst>
            </a:custGeom>
            <a:solidFill>
              <a:schemeClr val="accent1"/>
            </a:solidFill>
            <a:ln w="38100" cap="flat" cmpd="sng">
              <a:solidFill>
                <a:schemeClr val="hlink"/>
              </a:solidFill>
              <a:prstDash val="solid"/>
              <a:round/>
              <a:headEnd type="none" w="med" len="med"/>
              <a:tailEnd type="none" w="med" len="med"/>
            </a:ln>
          </p:spPr>
          <p:txBody>
            <a:bodyPr/>
            <a:p>
              <a:endParaRPr lang="zh-CN" altLang="en-US"/>
            </a:p>
          </p:txBody>
        </p:sp>
        <p:sp>
          <p:nvSpPr>
            <p:cNvPr id="56349" name="直接连接符 41034"/>
            <p:cNvSpPr/>
            <p:nvPr/>
          </p:nvSpPr>
          <p:spPr>
            <a:xfrm>
              <a:off x="4354" y="1253"/>
              <a:ext cx="0" cy="1351"/>
            </a:xfrm>
            <a:prstGeom prst="line">
              <a:avLst/>
            </a:prstGeom>
            <a:ln w="28575" cap="flat" cmpd="sng">
              <a:solidFill>
                <a:srgbClr val="0000FF"/>
              </a:solidFill>
              <a:prstDash val="dash"/>
              <a:round/>
              <a:headEnd type="none" w="med" len="med"/>
              <a:tailEnd type="none" w="med" len="med"/>
            </a:ln>
          </p:spPr>
        </p:sp>
        <p:sp>
          <p:nvSpPr>
            <p:cNvPr id="56350" name="直接连接符 41035"/>
            <p:cNvSpPr/>
            <p:nvPr/>
          </p:nvSpPr>
          <p:spPr>
            <a:xfrm>
              <a:off x="4354" y="2500"/>
              <a:ext cx="483" cy="0"/>
            </a:xfrm>
            <a:prstGeom prst="line">
              <a:avLst/>
            </a:prstGeom>
            <a:ln w="41275" cap="flat" cmpd="sng">
              <a:solidFill>
                <a:srgbClr val="FF00FF"/>
              </a:solidFill>
              <a:prstDash val="sysDot"/>
              <a:round/>
              <a:headEnd type="none" w="med" len="med"/>
              <a:tailEnd type="none" w="med" len="med"/>
            </a:ln>
          </p:spPr>
        </p:sp>
        <p:sp>
          <p:nvSpPr>
            <p:cNvPr id="56351" name="直接连接符 41036"/>
            <p:cNvSpPr/>
            <p:nvPr/>
          </p:nvSpPr>
          <p:spPr>
            <a:xfrm>
              <a:off x="4354" y="1253"/>
              <a:ext cx="482" cy="1247"/>
            </a:xfrm>
            <a:prstGeom prst="line">
              <a:avLst/>
            </a:prstGeom>
            <a:ln w="28575" cap="flat" cmpd="sng">
              <a:solidFill>
                <a:srgbClr val="0000FF"/>
              </a:solidFill>
              <a:prstDash val="solid"/>
              <a:round/>
              <a:headEnd type="none" w="med" len="med"/>
              <a:tailEnd type="none" w="med" len="med"/>
            </a:ln>
          </p:spPr>
        </p:sp>
        <p:sp>
          <p:nvSpPr>
            <p:cNvPr id="56352" name="直接连接符 41037"/>
            <p:cNvSpPr/>
            <p:nvPr/>
          </p:nvSpPr>
          <p:spPr>
            <a:xfrm>
              <a:off x="4893" y="2500"/>
              <a:ext cx="368" cy="0"/>
            </a:xfrm>
            <a:prstGeom prst="line">
              <a:avLst/>
            </a:prstGeom>
            <a:ln w="9525" cap="flat" cmpd="sng">
              <a:solidFill>
                <a:schemeClr val="tx1"/>
              </a:solidFill>
              <a:prstDash val="solid"/>
              <a:round/>
              <a:headEnd type="none" w="med" len="med"/>
              <a:tailEnd type="none" w="med" len="med"/>
            </a:ln>
          </p:spPr>
        </p:sp>
        <p:sp>
          <p:nvSpPr>
            <p:cNvPr id="56353" name="直接连接符 41038"/>
            <p:cNvSpPr/>
            <p:nvPr/>
          </p:nvSpPr>
          <p:spPr>
            <a:xfrm>
              <a:off x="4978" y="2585"/>
              <a:ext cx="288" cy="0"/>
            </a:xfrm>
            <a:prstGeom prst="line">
              <a:avLst/>
            </a:prstGeom>
            <a:ln w="9525" cap="flat" cmpd="sng">
              <a:solidFill>
                <a:schemeClr val="tx1"/>
              </a:solidFill>
              <a:prstDash val="solid"/>
              <a:round/>
              <a:headEnd type="none" w="med" len="med"/>
              <a:tailEnd type="none" w="med" len="med"/>
            </a:ln>
          </p:spPr>
        </p:sp>
        <p:sp>
          <p:nvSpPr>
            <p:cNvPr id="56354" name="直接连接符 41039"/>
            <p:cNvSpPr/>
            <p:nvPr/>
          </p:nvSpPr>
          <p:spPr>
            <a:xfrm>
              <a:off x="5176" y="2302"/>
              <a:ext cx="0" cy="203"/>
            </a:xfrm>
            <a:prstGeom prst="line">
              <a:avLst/>
            </a:prstGeom>
            <a:ln w="9525" cap="flat" cmpd="sng">
              <a:solidFill>
                <a:schemeClr val="tx1"/>
              </a:solidFill>
              <a:prstDash val="solid"/>
              <a:round/>
              <a:headEnd type="none" w="med" len="med"/>
              <a:tailEnd type="arrow" w="med" len="lg"/>
            </a:ln>
          </p:spPr>
        </p:sp>
        <p:sp>
          <p:nvSpPr>
            <p:cNvPr id="56355" name="直接连接符 41040"/>
            <p:cNvSpPr/>
            <p:nvPr/>
          </p:nvSpPr>
          <p:spPr>
            <a:xfrm flipV="1">
              <a:off x="5176" y="2585"/>
              <a:ext cx="0" cy="170"/>
            </a:xfrm>
            <a:prstGeom prst="line">
              <a:avLst/>
            </a:prstGeom>
            <a:ln w="9525" cap="flat" cmpd="sng">
              <a:solidFill>
                <a:schemeClr val="tx1"/>
              </a:solidFill>
              <a:prstDash val="solid"/>
              <a:round/>
              <a:headEnd type="none" w="med" len="med"/>
              <a:tailEnd type="arrow" w="med" len="lg"/>
            </a:ln>
          </p:spPr>
        </p:sp>
        <p:sp>
          <p:nvSpPr>
            <p:cNvPr id="56356" name="文本框 41041"/>
            <p:cNvSpPr txBox="1"/>
            <p:nvPr/>
          </p:nvSpPr>
          <p:spPr>
            <a:xfrm>
              <a:off x="5205" y="2358"/>
              <a:ext cx="228" cy="327"/>
            </a:xfrm>
            <a:prstGeom prst="rect">
              <a:avLst/>
            </a:prstGeom>
            <a:noFill/>
            <a:ln w="9525">
              <a:noFill/>
            </a:ln>
          </p:spPr>
          <p:txBody>
            <a:bodyPr anchor="t" anchorCtr="0">
              <a:spAutoFit/>
            </a:bodyPr>
            <a:p>
              <a:r>
                <a:rPr lang="en-US" altLang="zh-CN" i="1">
                  <a:latin typeface="Times New Roman" panose="02020603050405020304" pitchFamily="18" charset="0"/>
                  <a:ea typeface="宋体" panose="02010600030101010101" pitchFamily="2" charset="-122"/>
                </a:rPr>
                <a:t>e</a:t>
              </a:r>
              <a:endParaRPr lang="en-US" altLang="zh-CN" i="1">
                <a:latin typeface="Times New Roman" panose="02020603050405020304" pitchFamily="18" charset="0"/>
                <a:ea typeface="宋体" panose="02010600030101010101" pitchFamily="2" charset="-122"/>
              </a:endParaRPr>
            </a:p>
          </p:txBody>
        </p:sp>
        <p:sp>
          <p:nvSpPr>
            <p:cNvPr id="56357" name="文本框 41042"/>
            <p:cNvSpPr txBox="1"/>
            <p:nvPr/>
          </p:nvSpPr>
          <p:spPr>
            <a:xfrm>
              <a:off x="4439" y="2135"/>
              <a:ext cx="191" cy="288"/>
            </a:xfrm>
            <a:prstGeom prst="rect">
              <a:avLst/>
            </a:prstGeom>
            <a:noFill/>
            <a:ln w="9525">
              <a:noFill/>
            </a:ln>
          </p:spPr>
          <p:txBody>
            <a:bodyPr wrap="none" anchor="t" anchorCtr="0">
              <a:spAutoFit/>
            </a:bodyPr>
            <a:p>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56358" name="文本框 41043"/>
            <p:cNvSpPr txBox="1"/>
            <p:nvPr/>
          </p:nvSpPr>
          <p:spPr>
            <a:xfrm>
              <a:off x="3419" y="2217"/>
              <a:ext cx="314" cy="288"/>
            </a:xfrm>
            <a:prstGeom prst="rect">
              <a:avLst/>
            </a:prstGeom>
            <a:noFill/>
            <a:ln w="9525">
              <a:noFill/>
            </a:ln>
          </p:spPr>
          <p:txBody>
            <a:bodyPr anchor="t" anchorCtr="0">
              <a:spAutoFit/>
            </a:bodyPr>
            <a:p>
              <a:r>
                <a:rPr lang="en-US" altLang="zh-CN" sz="2400">
                  <a:latin typeface="Times New Roman" panose="02020603050405020304" pitchFamily="18" charset="0"/>
                  <a:ea typeface="宋体" panose="02010600030101010101" pitchFamily="2" charset="-122"/>
                </a:rPr>
                <a:t>M</a:t>
              </a:r>
              <a:endParaRPr lang="en-US" altLang="zh-CN" sz="2400">
                <a:latin typeface="Times New Roman" panose="02020603050405020304" pitchFamily="18" charset="0"/>
                <a:ea typeface="宋体" panose="02010600030101010101" pitchFamily="2" charset="-122"/>
              </a:endParaRPr>
            </a:p>
          </p:txBody>
        </p:sp>
        <p:sp>
          <p:nvSpPr>
            <p:cNvPr id="56359" name="文本框 41044"/>
            <p:cNvSpPr txBox="1"/>
            <p:nvPr/>
          </p:nvSpPr>
          <p:spPr>
            <a:xfrm>
              <a:off x="3475" y="2504"/>
              <a:ext cx="255"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N</a:t>
              </a:r>
              <a:endParaRPr lang="en-US" altLang="zh-CN" sz="2400">
                <a:latin typeface="Times New Roman" panose="02020603050405020304" pitchFamily="18" charset="0"/>
                <a:ea typeface="宋体" panose="02010600030101010101" pitchFamily="2" charset="-122"/>
              </a:endParaRPr>
            </a:p>
          </p:txBody>
        </p:sp>
        <p:sp>
          <p:nvSpPr>
            <p:cNvPr id="56360" name="文本框 41045"/>
            <p:cNvSpPr txBox="1"/>
            <p:nvPr/>
          </p:nvSpPr>
          <p:spPr>
            <a:xfrm>
              <a:off x="4241" y="2585"/>
              <a:ext cx="212"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0</a:t>
              </a:r>
              <a:endParaRPr lang="en-US" altLang="zh-CN" sz="2400">
                <a:latin typeface="Times New Roman" panose="02020603050405020304" pitchFamily="18" charset="0"/>
                <a:ea typeface="宋体" panose="02010600030101010101" pitchFamily="2" charset="-122"/>
              </a:endParaRPr>
            </a:p>
          </p:txBody>
        </p:sp>
        <p:sp>
          <p:nvSpPr>
            <p:cNvPr id="56361" name="文本框 41046"/>
            <p:cNvSpPr txBox="1"/>
            <p:nvPr/>
          </p:nvSpPr>
          <p:spPr>
            <a:xfrm>
              <a:off x="4524" y="1650"/>
              <a:ext cx="255"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R</a:t>
              </a:r>
              <a:endParaRPr lang="en-US" altLang="zh-CN" sz="2400">
                <a:latin typeface="Times New Roman" panose="02020603050405020304" pitchFamily="18" charset="0"/>
                <a:ea typeface="宋体" panose="02010600030101010101" pitchFamily="2" charset="-122"/>
              </a:endParaRPr>
            </a:p>
          </p:txBody>
        </p:sp>
        <p:sp>
          <p:nvSpPr>
            <p:cNvPr id="56362" name="文本框 41047"/>
            <p:cNvSpPr txBox="1"/>
            <p:nvPr/>
          </p:nvSpPr>
          <p:spPr>
            <a:xfrm>
              <a:off x="4099" y="1171"/>
              <a:ext cx="255"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C</a:t>
              </a:r>
              <a:endParaRPr lang="en-US" altLang="zh-CN" sz="2400">
                <a:latin typeface="Times New Roman" panose="02020603050405020304" pitchFamily="18" charset="0"/>
                <a:ea typeface="宋体" panose="02010600030101010101" pitchFamily="2" charset="-122"/>
              </a:endParaRPr>
            </a:p>
          </p:txBody>
        </p:sp>
      </p:grpSp>
      <p:sp>
        <p:nvSpPr>
          <p:cNvPr id="41049" name="文本框 41048"/>
          <p:cNvSpPr txBox="1"/>
          <p:nvPr/>
        </p:nvSpPr>
        <p:spPr>
          <a:xfrm>
            <a:off x="611188" y="4264025"/>
            <a:ext cx="7021512" cy="519113"/>
          </a:xfrm>
          <a:prstGeom prst="rect">
            <a:avLst/>
          </a:prstGeom>
          <a:noFill/>
          <a:ln w="9525">
            <a:noFill/>
          </a:ln>
        </p:spPr>
        <p:txBody>
          <a:bodyPr lIns="92075" tIns="46038" rIns="92075" bIns="46038" anchor="t" anchorCtr="0">
            <a:spAutoFit/>
          </a:bodyPr>
          <a:p>
            <a:pPr eaLnBrk="0" hangingPunct="0">
              <a:spcBef>
                <a:spcPct val="50000"/>
              </a:spcBef>
            </a:pPr>
            <a:r>
              <a:rPr lang="zh-CN" altLang="en-US" dirty="0">
                <a:solidFill>
                  <a:srgbClr val="FF0000"/>
                </a:solidFill>
                <a:latin typeface="Bookman Old Style" panose="02050604050505020204" pitchFamily="18" charset="0"/>
                <a:ea typeface="宋体" panose="02010600030101010101" pitchFamily="2" charset="-122"/>
              </a:rPr>
              <a:t>干涉条件：</a:t>
            </a:r>
            <a:r>
              <a:rPr lang="zh-CN" altLang="en-US" dirty="0">
                <a:latin typeface="Bookman Old Style" panose="02050604050505020204" pitchFamily="18" charset="0"/>
                <a:ea typeface="宋体" panose="02010600030101010101" pitchFamily="2" charset="-122"/>
              </a:rPr>
              <a:t>空气薄层中，上下表面反射光</a:t>
            </a:r>
            <a:endParaRPr lang="zh-CN" altLang="en-US" dirty="0">
              <a:latin typeface="Bookman Old Style" panose="02050604050505020204" pitchFamily="18" charset="0"/>
              <a:ea typeface="宋体" panose="02010600030101010101" pitchFamily="2" charset="-122"/>
            </a:endParaRPr>
          </a:p>
        </p:txBody>
      </p:sp>
      <p:grpSp>
        <p:nvGrpSpPr>
          <p:cNvPr id="4" name="组合 41049"/>
          <p:cNvGrpSpPr/>
          <p:nvPr/>
        </p:nvGrpSpPr>
        <p:grpSpPr>
          <a:xfrm>
            <a:off x="1150938" y="4810125"/>
            <a:ext cx="3041650" cy="901700"/>
            <a:chOff x="720" y="2503"/>
            <a:chExt cx="1916" cy="568"/>
          </a:xfrm>
        </p:grpSpPr>
        <p:graphicFrame>
          <p:nvGraphicFramePr>
            <p:cNvPr id="56365" name="对象 41050"/>
            <p:cNvGraphicFramePr/>
            <p:nvPr/>
          </p:nvGraphicFramePr>
          <p:xfrm>
            <a:off x="1478" y="2503"/>
            <a:ext cx="1158" cy="568"/>
          </p:xfrm>
          <a:graphic>
            <a:graphicData uri="http://schemas.openxmlformats.org/presentationml/2006/ole">
              <mc:AlternateContent xmlns:mc="http://schemas.openxmlformats.org/markup-compatibility/2006">
                <mc:Choice xmlns:v="urn:schemas-microsoft-com:vml" Requires="v">
                  <p:oleObj spid="_x0000_s3290" name="" r:id="rId2" imgW="799465" imgH="393700" progId="Equation.3">
                    <p:embed/>
                  </p:oleObj>
                </mc:Choice>
                <mc:Fallback>
                  <p:oleObj name="" r:id="rId2" imgW="799465" imgH="393700" progId="Equation.3">
                    <p:embed/>
                    <p:pic>
                      <p:nvPicPr>
                        <p:cNvPr id="0" name="图片 3289"/>
                        <p:cNvPicPr/>
                        <p:nvPr/>
                      </p:nvPicPr>
                      <p:blipFill>
                        <a:blip r:embed="rId3"/>
                        <a:stretch>
                          <a:fillRect/>
                        </a:stretch>
                      </p:blipFill>
                      <p:spPr>
                        <a:xfrm>
                          <a:off x="1478" y="2503"/>
                          <a:ext cx="1158" cy="568"/>
                        </a:xfrm>
                        <a:prstGeom prst="rect">
                          <a:avLst/>
                        </a:prstGeom>
                        <a:noFill/>
                        <a:ln w="38100">
                          <a:noFill/>
                          <a:miter/>
                        </a:ln>
                      </p:spPr>
                    </p:pic>
                  </p:oleObj>
                </mc:Fallback>
              </mc:AlternateContent>
            </a:graphicData>
          </a:graphic>
        </p:graphicFrame>
        <p:sp>
          <p:nvSpPr>
            <p:cNvPr id="56366" name="文本框 41051"/>
            <p:cNvSpPr txBox="1"/>
            <p:nvPr/>
          </p:nvSpPr>
          <p:spPr>
            <a:xfrm>
              <a:off x="720" y="2576"/>
              <a:ext cx="677" cy="327"/>
            </a:xfrm>
            <a:prstGeom prst="rect">
              <a:avLst/>
            </a:prstGeom>
            <a:noFill/>
            <a:ln w="19050">
              <a:noFill/>
            </a:ln>
          </p:spPr>
          <p:txBody>
            <a:bodyPr wrap="none" lIns="90000" tIns="46800" rIns="90000" bIns="46800" anchor="t" anchorCtr="0">
              <a:spAutoFit/>
            </a:bodyPr>
            <a:p>
              <a:pPr eaLnBrk="0" hangingPunct="0"/>
              <a:r>
                <a:rPr lang="zh-CN" altLang="en-US" dirty="0">
                  <a:latin typeface="宋体" panose="02010600030101010101" pitchFamily="2" charset="-122"/>
                  <a:ea typeface="宋体" panose="02010600030101010101" pitchFamily="2" charset="-122"/>
                </a:rPr>
                <a:t>明纹 </a:t>
              </a:r>
              <a:endParaRPr lang="zh-CN" altLang="en-US" dirty="0">
                <a:latin typeface="宋体" panose="02010600030101010101" pitchFamily="2" charset="-122"/>
                <a:ea typeface="宋体" panose="02010600030101010101" pitchFamily="2" charset="-122"/>
              </a:endParaRPr>
            </a:p>
          </p:txBody>
        </p:sp>
      </p:grpSp>
      <p:sp>
        <p:nvSpPr>
          <p:cNvPr id="41053" name="文本框 41052"/>
          <p:cNvSpPr txBox="1"/>
          <p:nvPr/>
        </p:nvSpPr>
        <p:spPr>
          <a:xfrm>
            <a:off x="5830888" y="4975225"/>
            <a:ext cx="2268537" cy="579438"/>
          </a:xfrm>
          <a:prstGeom prst="rect">
            <a:avLst/>
          </a:prstGeom>
          <a:noFill/>
          <a:ln w="9525">
            <a:noFill/>
          </a:ln>
        </p:spPr>
        <p:txBody>
          <a:bodyPr wrap="none" anchor="t" anchorCtr="0">
            <a:spAutoFit/>
          </a:bodyPr>
          <a:p>
            <a:r>
              <a:rPr lang="en-US" altLang="zh-CN" sz="3200">
                <a:latin typeface="Times New Roman" panose="02020603050405020304" pitchFamily="18" charset="0"/>
                <a:ea typeface="宋体" panose="02010600030101010101" pitchFamily="2" charset="-122"/>
              </a:rPr>
              <a:t>k=1,2,3</a:t>
            </a:r>
            <a:r>
              <a:rPr lang="zh-CN" altLang="en-US" sz="3200" dirty="0">
                <a:latin typeface="Times New Roman" panose="02020603050405020304" pitchFamily="18" charset="0"/>
                <a:ea typeface="宋体" panose="02010600030101010101" pitchFamily="2" charset="-122"/>
              </a:rPr>
              <a:t>，</a:t>
            </a:r>
            <a:r>
              <a:rPr lang="en-US" altLang="zh-CN" sz="3200">
                <a:latin typeface="Times New Roman" panose="02020603050405020304" pitchFamily="18" charset="0"/>
                <a:ea typeface="宋体" panose="02010600030101010101" pitchFamily="2" charset="-122"/>
              </a:rPr>
              <a:t>…</a:t>
            </a:r>
            <a:endParaRPr lang="en-US" altLang="zh-CN" sz="3200">
              <a:latin typeface="Times New Roman" panose="02020603050405020304" pitchFamily="18" charset="0"/>
              <a:ea typeface="宋体" panose="02010600030101010101" pitchFamily="2" charset="-122"/>
            </a:endParaRPr>
          </a:p>
        </p:txBody>
      </p:sp>
      <p:grpSp>
        <p:nvGrpSpPr>
          <p:cNvPr id="5" name="组合 41053"/>
          <p:cNvGrpSpPr/>
          <p:nvPr/>
        </p:nvGrpSpPr>
        <p:grpSpPr>
          <a:xfrm>
            <a:off x="1079500" y="5764213"/>
            <a:ext cx="3843338" cy="876300"/>
            <a:chOff x="720" y="3240"/>
            <a:chExt cx="2421" cy="552"/>
          </a:xfrm>
        </p:grpSpPr>
        <p:sp>
          <p:nvSpPr>
            <p:cNvPr id="56369" name="文本框 41054"/>
            <p:cNvSpPr txBox="1"/>
            <p:nvPr/>
          </p:nvSpPr>
          <p:spPr>
            <a:xfrm>
              <a:off x="720" y="3315"/>
              <a:ext cx="564" cy="327"/>
            </a:xfrm>
            <a:prstGeom prst="rect">
              <a:avLst/>
            </a:prstGeom>
            <a:noFill/>
            <a:ln w="19050">
              <a:noFill/>
            </a:ln>
          </p:spPr>
          <p:txBody>
            <a:bodyPr wrap="none" lIns="90000" tIns="46800" rIns="90000" bIns="46800" anchor="t" anchorCtr="0">
              <a:spAutoFit/>
            </a:bodyPr>
            <a:p>
              <a:pPr eaLnBrk="0" hangingPunct="0"/>
              <a:r>
                <a:rPr lang="zh-CN" altLang="en-US" dirty="0">
                  <a:latin typeface="Times New Roman" panose="02020603050405020304" pitchFamily="18" charset="0"/>
                  <a:ea typeface="宋体" panose="02010600030101010101" pitchFamily="2" charset="-122"/>
                </a:rPr>
                <a:t>暗纹</a:t>
              </a:r>
              <a:endParaRPr lang="zh-CN" altLang="en-US" dirty="0">
                <a:latin typeface="Times New Roman" panose="02020603050405020304" pitchFamily="18" charset="0"/>
                <a:ea typeface="宋体" panose="02010600030101010101" pitchFamily="2" charset="-122"/>
              </a:endParaRPr>
            </a:p>
          </p:txBody>
        </p:sp>
        <p:graphicFrame>
          <p:nvGraphicFramePr>
            <p:cNvPr id="56370" name="对象 41055"/>
            <p:cNvGraphicFramePr/>
            <p:nvPr/>
          </p:nvGraphicFramePr>
          <p:xfrm>
            <a:off x="1408" y="3240"/>
            <a:ext cx="1733" cy="552"/>
          </p:xfrm>
          <a:graphic>
            <a:graphicData uri="http://schemas.openxmlformats.org/presentationml/2006/ole">
              <mc:AlternateContent xmlns:mc="http://schemas.openxmlformats.org/markup-compatibility/2006">
                <mc:Choice xmlns:v="urn:schemas-microsoft-com:vml" Requires="v">
                  <p:oleObj spid="_x0000_s3291" name="" r:id="rId4" imgW="1231265" imgH="393700" progId="Equation.3">
                    <p:embed/>
                  </p:oleObj>
                </mc:Choice>
                <mc:Fallback>
                  <p:oleObj name="" r:id="rId4" imgW="1231265" imgH="393700" progId="Equation.3">
                    <p:embed/>
                    <p:pic>
                      <p:nvPicPr>
                        <p:cNvPr id="0" name="图片 3290"/>
                        <p:cNvPicPr/>
                        <p:nvPr/>
                      </p:nvPicPr>
                      <p:blipFill>
                        <a:blip r:embed="rId5"/>
                        <a:stretch>
                          <a:fillRect/>
                        </a:stretch>
                      </p:blipFill>
                      <p:spPr>
                        <a:xfrm>
                          <a:off x="1408" y="3240"/>
                          <a:ext cx="1733" cy="552"/>
                        </a:xfrm>
                        <a:prstGeom prst="rect">
                          <a:avLst/>
                        </a:prstGeom>
                        <a:noFill/>
                        <a:ln w="38100">
                          <a:noFill/>
                          <a:miter/>
                        </a:ln>
                      </p:spPr>
                    </p:pic>
                  </p:oleObj>
                </mc:Fallback>
              </mc:AlternateContent>
            </a:graphicData>
          </a:graphic>
        </p:graphicFrame>
      </p:grpSp>
      <p:sp>
        <p:nvSpPr>
          <p:cNvPr id="41057" name="文本框 41056"/>
          <p:cNvSpPr txBox="1"/>
          <p:nvPr/>
        </p:nvSpPr>
        <p:spPr>
          <a:xfrm>
            <a:off x="5832475" y="5938838"/>
            <a:ext cx="2573338" cy="579437"/>
          </a:xfrm>
          <a:prstGeom prst="rect">
            <a:avLst/>
          </a:prstGeom>
          <a:noFill/>
          <a:ln w="9525">
            <a:noFill/>
          </a:ln>
        </p:spPr>
        <p:txBody>
          <a:bodyPr wrap="none" anchor="t" anchorCtr="0">
            <a:spAutoFit/>
          </a:bodyPr>
          <a:p>
            <a:r>
              <a:rPr lang="en-US" altLang="zh-CN" sz="3200">
                <a:latin typeface="Times New Roman" panose="02020603050405020304" pitchFamily="18" charset="0"/>
                <a:ea typeface="宋体" panose="02010600030101010101" pitchFamily="2" charset="-122"/>
              </a:rPr>
              <a:t>k=0,1,2,3</a:t>
            </a:r>
            <a:r>
              <a:rPr lang="zh-CN" altLang="en-US" sz="3200" dirty="0">
                <a:latin typeface="Times New Roman" panose="02020603050405020304" pitchFamily="18" charset="0"/>
                <a:ea typeface="宋体" panose="02010600030101010101" pitchFamily="2" charset="-122"/>
              </a:rPr>
              <a:t>，</a:t>
            </a:r>
            <a:r>
              <a:rPr lang="en-US" altLang="zh-CN" sz="3200">
                <a:latin typeface="Times New Roman" panose="02020603050405020304" pitchFamily="18" charset="0"/>
                <a:ea typeface="宋体" panose="02010600030101010101" pitchFamily="2" charset="-122"/>
              </a:rPr>
              <a:t>…</a:t>
            </a:r>
            <a:endParaRPr lang="en-US" altLang="zh-CN" sz="32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left)">
                                      <p:cBhvr>
                                        <p:cTn id="7" dur="500"/>
                                        <p:tgtEl>
                                          <p:spTgt spid="409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986"/>
                                        </p:tgtEl>
                                        <p:attrNameLst>
                                          <p:attrName>style.visibility</p:attrName>
                                        </p:attrNameLst>
                                      </p:cBhvr>
                                      <p:to>
                                        <p:strVal val="visible"/>
                                      </p:to>
                                    </p:set>
                                    <p:animEffect transition="in" filter="wipe(up)">
                                      <p:cBhvr>
                                        <p:cTn id="17" dur="500"/>
                                        <p:tgtEl>
                                          <p:spTgt spid="40986"/>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000000"/>
                                          </p:val>
                                        </p:tav>
                                        <p:tav tm="100000">
                                          <p:val>
                                            <p:strVal val="#ppt_w"/>
                                          </p:val>
                                        </p:tav>
                                      </p:tavLst>
                                    </p:anim>
                                    <p:anim calcmode="lin" valueType="num">
                                      <p:cBhvr>
                                        <p:cTn id="23"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1049"/>
                                        </p:tgtEl>
                                        <p:attrNameLst>
                                          <p:attrName>style.visibility</p:attrName>
                                        </p:attrNameLst>
                                      </p:cBhvr>
                                      <p:to>
                                        <p:strVal val="visible"/>
                                      </p:to>
                                    </p:set>
                                    <p:animEffect transition="in" filter="wipe(left)">
                                      <p:cBhvr>
                                        <p:cTn id="28" dur="500"/>
                                        <p:tgtEl>
                                          <p:spTgt spid="4104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1053"/>
                                        </p:tgtEl>
                                        <p:attrNameLst>
                                          <p:attrName>style.visibility</p:attrName>
                                        </p:attrNameLst>
                                      </p:cBhvr>
                                      <p:to>
                                        <p:strVal val="visible"/>
                                      </p:to>
                                    </p:set>
                                    <p:animEffect transition="in" filter="wipe(left)">
                                      <p:cBhvr>
                                        <p:cTn id="38" dur="500"/>
                                        <p:tgtEl>
                                          <p:spTgt spid="410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1057"/>
                                        </p:tgtEl>
                                        <p:attrNameLst>
                                          <p:attrName>style.visibility</p:attrName>
                                        </p:attrNameLst>
                                      </p:cBhvr>
                                      <p:to>
                                        <p:strVal val="visible"/>
                                      </p:to>
                                    </p:set>
                                    <p:animEffect transition="in" filter="wipe(left)">
                                      <p:cBhvr>
                                        <p:cTn id="48" dur="500"/>
                                        <p:tgtEl>
                                          <p:spTgt spid="41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1049" grpId="0"/>
      <p:bldP spid="41053" grpId="0"/>
      <p:bldP spid="4105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6098" name="对象 36097"/>
          <p:cNvGraphicFramePr/>
          <p:nvPr/>
        </p:nvGraphicFramePr>
        <p:xfrm>
          <a:off x="901700" y="265113"/>
          <a:ext cx="2535238" cy="573087"/>
        </p:xfrm>
        <a:graphic>
          <a:graphicData uri="http://schemas.openxmlformats.org/presentationml/2006/ole">
            <mc:AlternateContent xmlns:mc="http://schemas.openxmlformats.org/markup-compatibility/2006">
              <mc:Choice xmlns:v="urn:schemas-microsoft-com:vml" Requires="v">
                <p:oleObj spid="_x0000_s3292" name="" r:id="rId1" imgW="1129030" imgH="254000" progId="Equation.3">
                  <p:embed/>
                </p:oleObj>
              </mc:Choice>
              <mc:Fallback>
                <p:oleObj name="" r:id="rId1" imgW="1129030" imgH="254000" progId="Equation.3">
                  <p:embed/>
                  <p:pic>
                    <p:nvPicPr>
                      <p:cNvPr id="0" name="图片 3291"/>
                      <p:cNvPicPr/>
                      <p:nvPr/>
                    </p:nvPicPr>
                    <p:blipFill>
                      <a:blip r:embed="rId2"/>
                      <a:stretch>
                        <a:fillRect/>
                      </a:stretch>
                    </p:blipFill>
                    <p:spPr>
                      <a:xfrm>
                        <a:off x="901700" y="265113"/>
                        <a:ext cx="2535238" cy="573087"/>
                      </a:xfrm>
                      <a:prstGeom prst="rect">
                        <a:avLst/>
                      </a:prstGeom>
                      <a:noFill/>
                      <a:ln w="38100">
                        <a:noFill/>
                        <a:miter/>
                      </a:ln>
                    </p:spPr>
                  </p:pic>
                </p:oleObj>
              </mc:Fallback>
            </mc:AlternateContent>
          </a:graphicData>
        </a:graphic>
      </p:graphicFrame>
      <p:graphicFrame>
        <p:nvGraphicFramePr>
          <p:cNvPr id="36099" name="对象 36098"/>
          <p:cNvGraphicFramePr/>
          <p:nvPr/>
        </p:nvGraphicFramePr>
        <p:xfrm>
          <a:off x="3584575" y="279400"/>
          <a:ext cx="1538288" cy="457200"/>
        </p:xfrm>
        <a:graphic>
          <a:graphicData uri="http://schemas.openxmlformats.org/presentationml/2006/ole">
            <mc:AlternateContent xmlns:mc="http://schemas.openxmlformats.org/markup-compatibility/2006">
              <mc:Choice xmlns:v="urn:schemas-microsoft-com:vml" Requires="v">
                <p:oleObj spid="_x0000_s3293" name="" r:id="rId3" imgW="685165" imgH="203200" progId="Equation.3">
                  <p:embed/>
                </p:oleObj>
              </mc:Choice>
              <mc:Fallback>
                <p:oleObj name="" r:id="rId3" imgW="685165" imgH="203200" progId="Equation.3">
                  <p:embed/>
                  <p:pic>
                    <p:nvPicPr>
                      <p:cNvPr id="0" name="图片 3292"/>
                      <p:cNvPicPr/>
                      <p:nvPr/>
                    </p:nvPicPr>
                    <p:blipFill>
                      <a:blip r:embed="rId4"/>
                      <a:stretch>
                        <a:fillRect/>
                      </a:stretch>
                    </p:blipFill>
                    <p:spPr>
                      <a:xfrm>
                        <a:off x="3584575" y="279400"/>
                        <a:ext cx="1538288" cy="457200"/>
                      </a:xfrm>
                      <a:prstGeom prst="rect">
                        <a:avLst/>
                      </a:prstGeom>
                      <a:noFill/>
                      <a:ln w="38100">
                        <a:noFill/>
                        <a:miter/>
                      </a:ln>
                    </p:spPr>
                  </p:pic>
                </p:oleObj>
              </mc:Fallback>
            </mc:AlternateContent>
          </a:graphicData>
        </a:graphic>
      </p:graphicFrame>
      <p:graphicFrame>
        <p:nvGraphicFramePr>
          <p:cNvPr id="36100" name="对象 36099"/>
          <p:cNvGraphicFramePr/>
          <p:nvPr/>
        </p:nvGraphicFramePr>
        <p:xfrm>
          <a:off x="384175" y="1139825"/>
          <a:ext cx="1658938" cy="457200"/>
        </p:xfrm>
        <a:graphic>
          <a:graphicData uri="http://schemas.openxmlformats.org/presentationml/2006/ole">
            <mc:AlternateContent xmlns:mc="http://schemas.openxmlformats.org/markup-compatibility/2006">
              <mc:Choice xmlns:v="urn:schemas-microsoft-com:vml" Requires="v">
                <p:oleObj spid="_x0000_s3294" name="" r:id="rId5" imgW="596265" imgH="165100" progId="Equation.3">
                  <p:embed/>
                </p:oleObj>
              </mc:Choice>
              <mc:Fallback>
                <p:oleObj name="" r:id="rId5" imgW="596265" imgH="165100" progId="Equation.3">
                  <p:embed/>
                  <p:pic>
                    <p:nvPicPr>
                      <p:cNvPr id="0" name="图片 3293"/>
                      <p:cNvPicPr/>
                      <p:nvPr/>
                    </p:nvPicPr>
                    <p:blipFill>
                      <a:blip r:embed="rId6"/>
                      <a:stretch>
                        <a:fillRect/>
                      </a:stretch>
                    </p:blipFill>
                    <p:spPr>
                      <a:xfrm>
                        <a:off x="384175" y="1139825"/>
                        <a:ext cx="1658938" cy="457200"/>
                      </a:xfrm>
                      <a:prstGeom prst="rect">
                        <a:avLst/>
                      </a:prstGeom>
                      <a:noFill/>
                      <a:ln w="38100">
                        <a:noFill/>
                        <a:miter/>
                      </a:ln>
                    </p:spPr>
                  </p:pic>
                </p:oleObj>
              </mc:Fallback>
            </mc:AlternateContent>
          </a:graphicData>
        </a:graphic>
      </p:graphicFrame>
      <p:graphicFrame>
        <p:nvGraphicFramePr>
          <p:cNvPr id="36101" name="对象 36100"/>
          <p:cNvGraphicFramePr/>
          <p:nvPr/>
        </p:nvGraphicFramePr>
        <p:xfrm>
          <a:off x="2855913" y="954088"/>
          <a:ext cx="1147762" cy="909637"/>
        </p:xfrm>
        <a:graphic>
          <a:graphicData uri="http://schemas.openxmlformats.org/presentationml/2006/ole">
            <mc:AlternateContent xmlns:mc="http://schemas.openxmlformats.org/markup-compatibility/2006">
              <mc:Choice xmlns:v="urn:schemas-microsoft-com:vml" Requires="v">
                <p:oleObj spid="_x0000_s3295" name="" r:id="rId7" imgW="622300" imgH="419100" progId="Equation.3">
                  <p:embed/>
                </p:oleObj>
              </mc:Choice>
              <mc:Fallback>
                <p:oleObj name="" r:id="rId7" imgW="622300" imgH="419100" progId="Equation.3">
                  <p:embed/>
                  <p:pic>
                    <p:nvPicPr>
                      <p:cNvPr id="0" name="图片 3294"/>
                      <p:cNvPicPr/>
                      <p:nvPr/>
                    </p:nvPicPr>
                    <p:blipFill>
                      <a:blip r:embed="rId8"/>
                      <a:stretch>
                        <a:fillRect/>
                      </a:stretch>
                    </p:blipFill>
                    <p:spPr>
                      <a:xfrm>
                        <a:off x="2855913" y="954088"/>
                        <a:ext cx="1147762" cy="909637"/>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36102" name="对象 36101"/>
          <p:cNvGraphicFramePr/>
          <p:nvPr/>
        </p:nvGraphicFramePr>
        <p:xfrm>
          <a:off x="982663" y="1970088"/>
          <a:ext cx="3790950" cy="923925"/>
        </p:xfrm>
        <a:graphic>
          <a:graphicData uri="http://schemas.openxmlformats.org/presentationml/2006/ole">
            <mc:AlternateContent xmlns:mc="http://schemas.openxmlformats.org/markup-compatibility/2006">
              <mc:Choice xmlns:v="urn:schemas-microsoft-com:vml" Requires="v">
                <p:oleObj spid="_x0000_s3296" name="" r:id="rId9" imgW="1447800" imgH="419100" progId="Equation.3">
                  <p:embed/>
                </p:oleObj>
              </mc:Choice>
              <mc:Fallback>
                <p:oleObj name="" r:id="rId9" imgW="1447800" imgH="419100" progId="Equation.3">
                  <p:embed/>
                  <p:pic>
                    <p:nvPicPr>
                      <p:cNvPr id="0" name="图片 3295"/>
                      <p:cNvPicPr/>
                      <p:nvPr/>
                    </p:nvPicPr>
                    <p:blipFill>
                      <a:blip r:embed="rId10"/>
                      <a:stretch>
                        <a:fillRect/>
                      </a:stretch>
                    </p:blipFill>
                    <p:spPr>
                      <a:xfrm>
                        <a:off x="982663" y="1970088"/>
                        <a:ext cx="3790950" cy="923925"/>
                      </a:xfrm>
                      <a:prstGeom prst="rect">
                        <a:avLst/>
                      </a:prstGeom>
                      <a:noFill/>
                      <a:ln w="38100">
                        <a:noFill/>
                        <a:miter/>
                      </a:ln>
                    </p:spPr>
                  </p:pic>
                </p:oleObj>
              </mc:Fallback>
            </mc:AlternateContent>
          </a:graphicData>
        </a:graphic>
      </p:graphicFrame>
      <p:sp>
        <p:nvSpPr>
          <p:cNvPr id="36103" name="矩形 36102"/>
          <p:cNvSpPr/>
          <p:nvPr/>
        </p:nvSpPr>
        <p:spPr>
          <a:xfrm>
            <a:off x="306388" y="3167063"/>
            <a:ext cx="1609725" cy="519112"/>
          </a:xfrm>
          <a:prstGeom prst="rect">
            <a:avLst/>
          </a:prstGeom>
          <a:noFill/>
          <a:ln w="19050">
            <a:noFill/>
          </a:ln>
        </p:spPr>
        <p:txBody>
          <a:bodyPr wrap="none" lIns="90000" tIns="46800" rIns="90000" bIns="46800" anchor="t" anchorCtr="0">
            <a:spAutoFit/>
          </a:bodyPr>
          <a:p>
            <a:pPr eaLnBrk="0" hangingPunct="0"/>
            <a:r>
              <a:rPr lang="zh-CN" altLang="en-US" dirty="0">
                <a:solidFill>
                  <a:srgbClr val="3333FF"/>
                </a:solidFill>
                <a:latin typeface="Times New Roman" panose="02020603050405020304" pitchFamily="18" charset="0"/>
                <a:ea typeface="宋体" panose="02010600030101010101" pitchFamily="2" charset="-122"/>
              </a:rPr>
              <a:t>明环半径</a:t>
            </a:r>
            <a:endParaRPr lang="zh-CN" altLang="en-US" dirty="0">
              <a:solidFill>
                <a:srgbClr val="3333FF"/>
              </a:solidFill>
              <a:latin typeface="Times New Roman" panose="02020603050405020304" pitchFamily="18" charset="0"/>
              <a:ea typeface="宋体" panose="02010600030101010101" pitchFamily="2" charset="-122"/>
            </a:endParaRPr>
          </a:p>
        </p:txBody>
      </p:sp>
      <p:graphicFrame>
        <p:nvGraphicFramePr>
          <p:cNvPr id="36104" name="对象 36103"/>
          <p:cNvGraphicFramePr/>
          <p:nvPr/>
        </p:nvGraphicFramePr>
        <p:xfrm>
          <a:off x="2239963" y="3000375"/>
          <a:ext cx="2443162" cy="930275"/>
        </p:xfrm>
        <a:graphic>
          <a:graphicData uri="http://schemas.openxmlformats.org/presentationml/2006/ole">
            <mc:AlternateContent xmlns:mc="http://schemas.openxmlformats.org/markup-compatibility/2006">
              <mc:Choice xmlns:v="urn:schemas-microsoft-com:vml" Requires="v">
                <p:oleObj spid="_x0000_s3297" name="" r:id="rId11" imgW="1028065" imgH="393700" progId="Equation.3">
                  <p:embed/>
                </p:oleObj>
              </mc:Choice>
              <mc:Fallback>
                <p:oleObj name="" r:id="rId11" imgW="1028065" imgH="393700" progId="Equation.3">
                  <p:embed/>
                  <p:pic>
                    <p:nvPicPr>
                      <p:cNvPr id="0" name="图片 3296"/>
                      <p:cNvPicPr/>
                      <p:nvPr/>
                    </p:nvPicPr>
                    <p:blipFill>
                      <a:blip r:embed="rId12"/>
                      <a:stretch>
                        <a:fillRect/>
                      </a:stretch>
                    </p:blipFill>
                    <p:spPr>
                      <a:xfrm>
                        <a:off x="2239963" y="3000375"/>
                        <a:ext cx="2443162" cy="930275"/>
                      </a:xfrm>
                      <a:prstGeom prst="rect">
                        <a:avLst/>
                      </a:prstGeom>
                      <a:noFill/>
                      <a:ln w="38100">
                        <a:noFill/>
                        <a:miter/>
                      </a:ln>
                    </p:spPr>
                  </p:pic>
                </p:oleObj>
              </mc:Fallback>
            </mc:AlternateContent>
          </a:graphicData>
        </a:graphic>
      </p:graphicFrame>
      <p:graphicFrame>
        <p:nvGraphicFramePr>
          <p:cNvPr id="36105" name="对象 36104"/>
          <p:cNvGraphicFramePr/>
          <p:nvPr/>
        </p:nvGraphicFramePr>
        <p:xfrm>
          <a:off x="2201863" y="3976688"/>
          <a:ext cx="2506662" cy="914400"/>
        </p:xfrm>
        <a:graphic>
          <a:graphicData uri="http://schemas.openxmlformats.org/presentationml/2006/ole">
            <mc:AlternateContent xmlns:mc="http://schemas.openxmlformats.org/markup-compatibility/2006">
              <mc:Choice xmlns:v="urn:schemas-microsoft-com:vml" Requires="v">
                <p:oleObj spid="_x0000_s3298" name="" r:id="rId13" imgW="1218565" imgH="444500" progId="Equation.3">
                  <p:embed/>
                </p:oleObj>
              </mc:Choice>
              <mc:Fallback>
                <p:oleObj name="" r:id="rId13" imgW="1218565" imgH="444500" progId="Equation.3">
                  <p:embed/>
                  <p:pic>
                    <p:nvPicPr>
                      <p:cNvPr id="0" name="图片 3297"/>
                      <p:cNvPicPr/>
                      <p:nvPr/>
                    </p:nvPicPr>
                    <p:blipFill>
                      <a:blip r:embed="rId14"/>
                      <a:stretch>
                        <a:fillRect/>
                      </a:stretch>
                    </p:blipFill>
                    <p:spPr>
                      <a:xfrm>
                        <a:off x="2201863" y="3976688"/>
                        <a:ext cx="2506662" cy="914400"/>
                      </a:xfrm>
                      <a:prstGeom prst="rect">
                        <a:avLst/>
                      </a:prstGeom>
                      <a:noFill/>
                      <a:ln w="38100">
                        <a:noFill/>
                        <a:miter/>
                      </a:ln>
                    </p:spPr>
                  </p:pic>
                </p:oleObj>
              </mc:Fallback>
            </mc:AlternateContent>
          </a:graphicData>
        </a:graphic>
      </p:graphicFrame>
      <p:sp>
        <p:nvSpPr>
          <p:cNvPr id="36106" name="文本框 36105"/>
          <p:cNvSpPr txBox="1"/>
          <p:nvPr/>
        </p:nvSpPr>
        <p:spPr>
          <a:xfrm>
            <a:off x="5230813" y="4165600"/>
            <a:ext cx="2500312" cy="519113"/>
          </a:xfrm>
          <a:prstGeom prst="rect">
            <a:avLst/>
          </a:prstGeom>
          <a:noFill/>
          <a:ln w="9525">
            <a:noFill/>
          </a:ln>
        </p:spPr>
        <p:txBody>
          <a:bodyPr anchor="t" anchorCtr="0">
            <a:spAutoFit/>
          </a:bodyPr>
          <a:p>
            <a:pPr eaLnBrk="0" hangingPunct="0"/>
            <a:r>
              <a:rPr lang="en-US" altLang="zh-CN">
                <a:solidFill>
                  <a:srgbClr val="3333FF"/>
                </a:solidFill>
                <a:latin typeface="Times New Roman" panose="02020603050405020304" pitchFamily="18" charset="0"/>
                <a:ea typeface="宋体" panose="02010600030101010101" pitchFamily="2" charset="-122"/>
              </a:rPr>
              <a:t> </a:t>
            </a:r>
            <a:r>
              <a:rPr lang="en-US" altLang="zh-CN" i="1">
                <a:solidFill>
                  <a:srgbClr val="3333FF"/>
                </a:solidFill>
                <a:latin typeface="Times New Roman" panose="02020603050405020304" pitchFamily="18" charset="0"/>
                <a:ea typeface="宋体" panose="02010600030101010101" pitchFamily="2" charset="-122"/>
              </a:rPr>
              <a:t>k </a:t>
            </a:r>
            <a:r>
              <a:rPr lang="en-US" altLang="zh-CN">
                <a:solidFill>
                  <a:srgbClr val="3333FF"/>
                </a:solidFill>
                <a:latin typeface="Times New Roman" panose="02020603050405020304" pitchFamily="18" charset="0"/>
                <a:ea typeface="宋体" panose="02010600030101010101" pitchFamily="2" charset="-122"/>
              </a:rPr>
              <a:t>= 1, 2,…</a:t>
            </a:r>
            <a:endParaRPr lang="en-US" altLang="zh-CN">
              <a:solidFill>
                <a:srgbClr val="3333FF"/>
              </a:solidFill>
              <a:latin typeface="Times New Roman" panose="02020603050405020304" pitchFamily="18" charset="0"/>
              <a:ea typeface="宋体" panose="02010600030101010101" pitchFamily="2" charset="-122"/>
            </a:endParaRPr>
          </a:p>
        </p:txBody>
      </p:sp>
      <p:sp>
        <p:nvSpPr>
          <p:cNvPr id="36107" name="矩形 36106"/>
          <p:cNvSpPr/>
          <p:nvPr/>
        </p:nvSpPr>
        <p:spPr>
          <a:xfrm>
            <a:off x="306388" y="5102225"/>
            <a:ext cx="1812925" cy="519113"/>
          </a:xfrm>
          <a:prstGeom prst="rect">
            <a:avLst/>
          </a:prstGeom>
          <a:noFill/>
          <a:ln w="19050">
            <a:noFill/>
          </a:ln>
        </p:spPr>
        <p:txBody>
          <a:bodyPr lIns="90000" tIns="46800" rIns="90000" bIns="46800" anchor="t" anchorCtr="0">
            <a:spAutoFit/>
          </a:bodyPr>
          <a:p>
            <a:pPr eaLnBrk="0" hangingPunct="0"/>
            <a:r>
              <a:rPr lang="zh-CN" altLang="en-US" dirty="0">
                <a:solidFill>
                  <a:srgbClr val="3333FF"/>
                </a:solidFill>
                <a:latin typeface="Times New Roman" panose="02020603050405020304" pitchFamily="18" charset="0"/>
                <a:ea typeface="宋体" panose="02010600030101010101" pitchFamily="2" charset="-122"/>
              </a:rPr>
              <a:t>暗环半径</a:t>
            </a:r>
            <a:endParaRPr lang="zh-CN" altLang="en-US" dirty="0">
              <a:solidFill>
                <a:srgbClr val="3333FF"/>
              </a:solidFill>
              <a:latin typeface="Times New Roman" panose="02020603050405020304" pitchFamily="18" charset="0"/>
              <a:ea typeface="宋体" panose="02010600030101010101" pitchFamily="2" charset="-122"/>
            </a:endParaRPr>
          </a:p>
        </p:txBody>
      </p:sp>
      <p:graphicFrame>
        <p:nvGraphicFramePr>
          <p:cNvPr id="36108" name="对象 36107"/>
          <p:cNvGraphicFramePr/>
          <p:nvPr/>
        </p:nvGraphicFramePr>
        <p:xfrm>
          <a:off x="2205038" y="4933950"/>
          <a:ext cx="3087687" cy="836613"/>
        </p:xfrm>
        <a:graphic>
          <a:graphicData uri="http://schemas.openxmlformats.org/presentationml/2006/ole">
            <mc:AlternateContent xmlns:mc="http://schemas.openxmlformats.org/markup-compatibility/2006">
              <mc:Choice xmlns:v="urn:schemas-microsoft-com:vml" Requires="v">
                <p:oleObj spid="_x0000_s3299" name="" r:id="rId15" imgW="1447165" imgH="393700" progId="Equation.3">
                  <p:embed/>
                </p:oleObj>
              </mc:Choice>
              <mc:Fallback>
                <p:oleObj name="" r:id="rId15" imgW="1447165" imgH="393700" progId="Equation.3">
                  <p:embed/>
                  <p:pic>
                    <p:nvPicPr>
                      <p:cNvPr id="0" name="图片 3298"/>
                      <p:cNvPicPr/>
                      <p:nvPr/>
                    </p:nvPicPr>
                    <p:blipFill>
                      <a:blip r:embed="rId16"/>
                      <a:stretch>
                        <a:fillRect/>
                      </a:stretch>
                    </p:blipFill>
                    <p:spPr>
                      <a:xfrm>
                        <a:off x="2205038" y="4933950"/>
                        <a:ext cx="3087687" cy="836613"/>
                      </a:xfrm>
                      <a:prstGeom prst="rect">
                        <a:avLst/>
                      </a:prstGeom>
                      <a:noFill/>
                      <a:ln w="38100">
                        <a:noFill/>
                        <a:miter/>
                      </a:ln>
                    </p:spPr>
                  </p:pic>
                </p:oleObj>
              </mc:Fallback>
            </mc:AlternateContent>
          </a:graphicData>
        </a:graphic>
      </p:graphicFrame>
      <p:graphicFrame>
        <p:nvGraphicFramePr>
          <p:cNvPr id="36109" name="对象 36108"/>
          <p:cNvGraphicFramePr/>
          <p:nvPr/>
        </p:nvGraphicFramePr>
        <p:xfrm>
          <a:off x="2354263" y="6122988"/>
          <a:ext cx="1751012" cy="554037"/>
        </p:xfrm>
        <a:graphic>
          <a:graphicData uri="http://schemas.openxmlformats.org/presentationml/2006/ole">
            <mc:AlternateContent xmlns:mc="http://schemas.openxmlformats.org/markup-compatibility/2006">
              <mc:Choice xmlns:v="urn:schemas-microsoft-com:vml" Requires="v">
                <p:oleObj spid="_x0000_s3300" name="" r:id="rId17" imgW="799465" imgH="254000" progId="Equation.3">
                  <p:embed/>
                </p:oleObj>
              </mc:Choice>
              <mc:Fallback>
                <p:oleObj name="" r:id="rId17" imgW="799465" imgH="254000" progId="Equation.3">
                  <p:embed/>
                  <p:pic>
                    <p:nvPicPr>
                      <p:cNvPr id="0" name="图片 3299"/>
                      <p:cNvPicPr/>
                      <p:nvPr/>
                    </p:nvPicPr>
                    <p:blipFill>
                      <a:blip r:embed="rId18"/>
                      <a:stretch>
                        <a:fillRect/>
                      </a:stretch>
                    </p:blipFill>
                    <p:spPr>
                      <a:xfrm>
                        <a:off x="2354263" y="6122988"/>
                        <a:ext cx="1751012" cy="554037"/>
                      </a:xfrm>
                      <a:prstGeom prst="rect">
                        <a:avLst/>
                      </a:prstGeom>
                      <a:noFill/>
                      <a:ln w="38100">
                        <a:noFill/>
                        <a:miter/>
                      </a:ln>
                    </p:spPr>
                  </p:pic>
                </p:oleObj>
              </mc:Fallback>
            </mc:AlternateContent>
          </a:graphicData>
        </a:graphic>
      </p:graphicFrame>
      <p:sp>
        <p:nvSpPr>
          <p:cNvPr id="36110" name="文本框 36109"/>
          <p:cNvSpPr txBox="1"/>
          <p:nvPr/>
        </p:nvSpPr>
        <p:spPr>
          <a:xfrm>
            <a:off x="5111750" y="6119813"/>
            <a:ext cx="2422525" cy="519112"/>
          </a:xfrm>
          <a:prstGeom prst="rect">
            <a:avLst/>
          </a:prstGeom>
          <a:noFill/>
          <a:ln w="9525">
            <a:noFill/>
          </a:ln>
        </p:spPr>
        <p:txBody>
          <a:bodyPr anchor="t" anchorCtr="0">
            <a:spAutoFit/>
          </a:bodyPr>
          <a:p>
            <a:pPr eaLnBrk="0" hangingPunct="0"/>
            <a:r>
              <a:rPr lang="en-US" altLang="zh-CN" i="1">
                <a:solidFill>
                  <a:srgbClr val="3333FF"/>
                </a:solidFill>
                <a:latin typeface="Times New Roman" panose="02020603050405020304" pitchFamily="18" charset="0"/>
                <a:ea typeface="宋体" panose="02010600030101010101" pitchFamily="2" charset="-122"/>
              </a:rPr>
              <a:t> k </a:t>
            </a:r>
            <a:r>
              <a:rPr lang="en-US" altLang="zh-CN">
                <a:solidFill>
                  <a:srgbClr val="3333FF"/>
                </a:solidFill>
                <a:latin typeface="Times New Roman" panose="02020603050405020304" pitchFamily="18" charset="0"/>
                <a:ea typeface="宋体" panose="02010600030101010101" pitchFamily="2" charset="-122"/>
              </a:rPr>
              <a:t>= 0, 1, 2…</a:t>
            </a:r>
            <a:endParaRPr lang="en-US" altLang="zh-CN">
              <a:solidFill>
                <a:srgbClr val="3333FF"/>
              </a:solidFill>
              <a:latin typeface="Times New Roman" panose="02020603050405020304" pitchFamily="18" charset="0"/>
              <a:ea typeface="宋体" panose="02010600030101010101" pitchFamily="2" charset="-122"/>
            </a:endParaRPr>
          </a:p>
        </p:txBody>
      </p:sp>
      <p:grpSp>
        <p:nvGrpSpPr>
          <p:cNvPr id="3" name="组合 41029"/>
          <p:cNvGrpSpPr/>
          <p:nvPr/>
        </p:nvGrpSpPr>
        <p:grpSpPr>
          <a:xfrm>
            <a:off x="5508625" y="136525"/>
            <a:ext cx="3438525" cy="2892425"/>
            <a:chOff x="3419" y="1171"/>
            <a:chExt cx="2014" cy="1681"/>
          </a:xfrm>
        </p:grpSpPr>
        <p:sp>
          <p:nvSpPr>
            <p:cNvPr id="57359" name="直接连接符 41030"/>
            <p:cNvSpPr/>
            <p:nvPr/>
          </p:nvSpPr>
          <p:spPr>
            <a:xfrm>
              <a:off x="4186" y="2232"/>
              <a:ext cx="0" cy="0"/>
            </a:xfrm>
            <a:prstGeom prst="line">
              <a:avLst/>
            </a:prstGeom>
            <a:ln w="9525" cap="flat" cmpd="sng">
              <a:solidFill>
                <a:schemeClr val="tx1"/>
              </a:solidFill>
              <a:prstDash val="solid"/>
              <a:round/>
              <a:headEnd type="none" w="med" len="med"/>
              <a:tailEnd type="none" w="med" len="med"/>
            </a:ln>
          </p:spPr>
        </p:sp>
        <p:sp>
          <p:nvSpPr>
            <p:cNvPr id="57360" name="矩形 41031"/>
            <p:cNvSpPr/>
            <p:nvPr/>
          </p:nvSpPr>
          <p:spPr>
            <a:xfrm>
              <a:off x="3717" y="2594"/>
              <a:ext cx="1308" cy="101"/>
            </a:xfrm>
            <a:prstGeom prst="rect">
              <a:avLst/>
            </a:prstGeom>
            <a:solidFill>
              <a:schemeClr val="accent1"/>
            </a:solidFill>
            <a:ln w="9525" cap="flat" cmpd="sng">
              <a:solidFill>
                <a:schemeClr val="hlink"/>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57361" name="直接连接符 41032"/>
            <p:cNvSpPr/>
            <p:nvPr/>
          </p:nvSpPr>
          <p:spPr>
            <a:xfrm>
              <a:off x="3708" y="2437"/>
              <a:ext cx="1296" cy="0"/>
            </a:xfrm>
            <a:prstGeom prst="line">
              <a:avLst/>
            </a:prstGeom>
            <a:ln w="57150" cap="flat" cmpd="sng">
              <a:solidFill>
                <a:schemeClr val="hlink"/>
              </a:solidFill>
              <a:prstDash val="solid"/>
              <a:round/>
              <a:headEnd type="none" w="med" len="med"/>
              <a:tailEnd type="none" w="med" len="med"/>
            </a:ln>
          </p:spPr>
        </p:sp>
        <p:sp>
          <p:nvSpPr>
            <p:cNvPr id="57362" name="任意多边形 41033"/>
            <p:cNvSpPr/>
            <p:nvPr/>
          </p:nvSpPr>
          <p:spPr>
            <a:xfrm>
              <a:off x="3708" y="2437"/>
              <a:ext cx="1296" cy="149"/>
            </a:xfrm>
            <a:custGeom>
              <a:avLst/>
              <a:gdLst/>
              <a:ahLst/>
              <a:cxnLst>
                <a:cxn ang="0">
                  <a:pos x="0" y="0"/>
                </a:cxn>
                <a:cxn ang="0">
                  <a:pos x="661" y="149"/>
                </a:cxn>
                <a:cxn ang="0">
                  <a:pos x="1296" y="0"/>
                </a:cxn>
              </a:cxnLst>
              <a:pathLst>
                <a:path w="1296" h="149">
                  <a:moveTo>
                    <a:pt x="0" y="0"/>
                  </a:moveTo>
                  <a:cubicBezTo>
                    <a:pt x="155" y="109"/>
                    <a:pt x="445" y="149"/>
                    <a:pt x="661" y="149"/>
                  </a:cubicBezTo>
                  <a:cubicBezTo>
                    <a:pt x="877" y="149"/>
                    <a:pt x="1101" y="123"/>
                    <a:pt x="1296" y="0"/>
                  </a:cubicBezTo>
                </a:path>
              </a:pathLst>
            </a:custGeom>
            <a:solidFill>
              <a:schemeClr val="accent1"/>
            </a:solidFill>
            <a:ln w="38100" cap="flat" cmpd="sng">
              <a:solidFill>
                <a:schemeClr val="hlink"/>
              </a:solidFill>
              <a:prstDash val="solid"/>
              <a:round/>
              <a:headEnd type="none" w="med" len="med"/>
              <a:tailEnd type="none" w="med" len="med"/>
            </a:ln>
          </p:spPr>
          <p:txBody>
            <a:bodyPr/>
            <a:p>
              <a:endParaRPr lang="zh-CN" altLang="en-US"/>
            </a:p>
          </p:txBody>
        </p:sp>
        <p:sp>
          <p:nvSpPr>
            <p:cNvPr id="57363" name="直接连接符 41034"/>
            <p:cNvSpPr/>
            <p:nvPr/>
          </p:nvSpPr>
          <p:spPr>
            <a:xfrm>
              <a:off x="4354" y="1253"/>
              <a:ext cx="0" cy="1351"/>
            </a:xfrm>
            <a:prstGeom prst="line">
              <a:avLst/>
            </a:prstGeom>
            <a:ln w="28575" cap="flat" cmpd="sng">
              <a:solidFill>
                <a:srgbClr val="0000FF"/>
              </a:solidFill>
              <a:prstDash val="dash"/>
              <a:round/>
              <a:headEnd type="none" w="med" len="med"/>
              <a:tailEnd type="none" w="med" len="med"/>
            </a:ln>
          </p:spPr>
        </p:sp>
        <p:sp>
          <p:nvSpPr>
            <p:cNvPr id="57364" name="直接连接符 41035"/>
            <p:cNvSpPr/>
            <p:nvPr/>
          </p:nvSpPr>
          <p:spPr>
            <a:xfrm>
              <a:off x="4354" y="2500"/>
              <a:ext cx="483" cy="0"/>
            </a:xfrm>
            <a:prstGeom prst="line">
              <a:avLst/>
            </a:prstGeom>
            <a:ln w="41275" cap="flat" cmpd="sng">
              <a:solidFill>
                <a:srgbClr val="FF00FF"/>
              </a:solidFill>
              <a:prstDash val="sysDot"/>
              <a:round/>
              <a:headEnd type="none" w="med" len="med"/>
              <a:tailEnd type="none" w="med" len="med"/>
            </a:ln>
          </p:spPr>
        </p:sp>
        <p:sp>
          <p:nvSpPr>
            <p:cNvPr id="57365" name="直接连接符 41036"/>
            <p:cNvSpPr/>
            <p:nvPr/>
          </p:nvSpPr>
          <p:spPr>
            <a:xfrm>
              <a:off x="4354" y="1253"/>
              <a:ext cx="482" cy="1247"/>
            </a:xfrm>
            <a:prstGeom prst="line">
              <a:avLst/>
            </a:prstGeom>
            <a:ln w="28575" cap="flat" cmpd="sng">
              <a:solidFill>
                <a:srgbClr val="0000FF"/>
              </a:solidFill>
              <a:prstDash val="solid"/>
              <a:round/>
              <a:headEnd type="none" w="med" len="med"/>
              <a:tailEnd type="none" w="med" len="med"/>
            </a:ln>
          </p:spPr>
        </p:sp>
        <p:sp>
          <p:nvSpPr>
            <p:cNvPr id="57366" name="直接连接符 41037"/>
            <p:cNvSpPr/>
            <p:nvPr/>
          </p:nvSpPr>
          <p:spPr>
            <a:xfrm>
              <a:off x="4893" y="2500"/>
              <a:ext cx="368" cy="0"/>
            </a:xfrm>
            <a:prstGeom prst="line">
              <a:avLst/>
            </a:prstGeom>
            <a:ln w="9525" cap="flat" cmpd="sng">
              <a:solidFill>
                <a:schemeClr val="tx1"/>
              </a:solidFill>
              <a:prstDash val="solid"/>
              <a:round/>
              <a:headEnd type="none" w="med" len="med"/>
              <a:tailEnd type="none" w="med" len="med"/>
            </a:ln>
          </p:spPr>
        </p:sp>
        <p:sp>
          <p:nvSpPr>
            <p:cNvPr id="57367" name="直接连接符 41038"/>
            <p:cNvSpPr/>
            <p:nvPr/>
          </p:nvSpPr>
          <p:spPr>
            <a:xfrm>
              <a:off x="4978" y="2585"/>
              <a:ext cx="288" cy="0"/>
            </a:xfrm>
            <a:prstGeom prst="line">
              <a:avLst/>
            </a:prstGeom>
            <a:ln w="9525" cap="flat" cmpd="sng">
              <a:solidFill>
                <a:schemeClr val="tx1"/>
              </a:solidFill>
              <a:prstDash val="solid"/>
              <a:round/>
              <a:headEnd type="none" w="med" len="med"/>
              <a:tailEnd type="none" w="med" len="med"/>
            </a:ln>
          </p:spPr>
        </p:sp>
        <p:sp>
          <p:nvSpPr>
            <p:cNvPr id="57368" name="直接连接符 41039"/>
            <p:cNvSpPr/>
            <p:nvPr/>
          </p:nvSpPr>
          <p:spPr>
            <a:xfrm>
              <a:off x="5176" y="2302"/>
              <a:ext cx="0" cy="203"/>
            </a:xfrm>
            <a:prstGeom prst="line">
              <a:avLst/>
            </a:prstGeom>
            <a:ln w="9525" cap="flat" cmpd="sng">
              <a:solidFill>
                <a:schemeClr val="tx1"/>
              </a:solidFill>
              <a:prstDash val="solid"/>
              <a:round/>
              <a:headEnd type="none" w="med" len="med"/>
              <a:tailEnd type="arrow" w="med" len="lg"/>
            </a:ln>
          </p:spPr>
        </p:sp>
        <p:sp>
          <p:nvSpPr>
            <p:cNvPr id="57369" name="直接连接符 41040"/>
            <p:cNvSpPr/>
            <p:nvPr/>
          </p:nvSpPr>
          <p:spPr>
            <a:xfrm flipV="1">
              <a:off x="5176" y="2585"/>
              <a:ext cx="0" cy="170"/>
            </a:xfrm>
            <a:prstGeom prst="line">
              <a:avLst/>
            </a:prstGeom>
            <a:ln w="9525" cap="flat" cmpd="sng">
              <a:solidFill>
                <a:schemeClr val="tx1"/>
              </a:solidFill>
              <a:prstDash val="solid"/>
              <a:round/>
              <a:headEnd type="none" w="med" len="med"/>
              <a:tailEnd type="arrow" w="med" len="lg"/>
            </a:ln>
          </p:spPr>
        </p:sp>
        <p:sp>
          <p:nvSpPr>
            <p:cNvPr id="57370" name="文本框 41041"/>
            <p:cNvSpPr txBox="1"/>
            <p:nvPr/>
          </p:nvSpPr>
          <p:spPr>
            <a:xfrm>
              <a:off x="5205" y="2358"/>
              <a:ext cx="228" cy="303"/>
            </a:xfrm>
            <a:prstGeom prst="rect">
              <a:avLst/>
            </a:prstGeom>
            <a:noFill/>
            <a:ln w="9525">
              <a:noFill/>
            </a:ln>
          </p:spPr>
          <p:txBody>
            <a:bodyPr anchor="t" anchorCtr="0">
              <a:spAutoFit/>
            </a:bodyPr>
            <a:p>
              <a:r>
                <a:rPr lang="en-US" altLang="zh-CN" i="1">
                  <a:latin typeface="Times New Roman" panose="02020603050405020304" pitchFamily="18" charset="0"/>
                  <a:ea typeface="宋体" panose="02010600030101010101" pitchFamily="2" charset="-122"/>
                </a:rPr>
                <a:t>e</a:t>
              </a:r>
              <a:endParaRPr lang="en-US" altLang="zh-CN" i="1">
                <a:latin typeface="Times New Roman" panose="02020603050405020304" pitchFamily="18" charset="0"/>
                <a:ea typeface="宋体" panose="02010600030101010101" pitchFamily="2" charset="-122"/>
              </a:endParaRPr>
            </a:p>
          </p:txBody>
        </p:sp>
        <p:sp>
          <p:nvSpPr>
            <p:cNvPr id="57371" name="文本框 41042"/>
            <p:cNvSpPr txBox="1"/>
            <p:nvPr/>
          </p:nvSpPr>
          <p:spPr>
            <a:xfrm>
              <a:off x="4439" y="2135"/>
              <a:ext cx="191" cy="267"/>
            </a:xfrm>
            <a:prstGeom prst="rect">
              <a:avLst/>
            </a:prstGeom>
            <a:noFill/>
            <a:ln w="9525">
              <a:noFill/>
            </a:ln>
          </p:spPr>
          <p:txBody>
            <a:bodyPr wrap="square" anchor="t" anchorCtr="0">
              <a:spAutoFit/>
            </a:bodyPr>
            <a:p>
              <a:r>
                <a:rPr lang="en-US" altLang="zh-CN" sz="2400" i="1">
                  <a:latin typeface="Times New Roman" panose="02020603050405020304" pitchFamily="18" charset="0"/>
                  <a:ea typeface="宋体" panose="02010600030101010101" pitchFamily="2" charset="-122"/>
                </a:rPr>
                <a:t>r</a:t>
              </a:r>
              <a:endParaRPr lang="en-US" altLang="zh-CN" sz="2400" i="1">
                <a:latin typeface="Times New Roman" panose="02020603050405020304" pitchFamily="18" charset="0"/>
                <a:ea typeface="宋体" panose="02010600030101010101" pitchFamily="2" charset="-122"/>
              </a:endParaRPr>
            </a:p>
          </p:txBody>
        </p:sp>
        <p:sp>
          <p:nvSpPr>
            <p:cNvPr id="57372" name="文本框 41043"/>
            <p:cNvSpPr txBox="1"/>
            <p:nvPr/>
          </p:nvSpPr>
          <p:spPr>
            <a:xfrm>
              <a:off x="3419" y="2217"/>
              <a:ext cx="314" cy="267"/>
            </a:xfrm>
            <a:prstGeom prst="rect">
              <a:avLst/>
            </a:prstGeom>
            <a:noFill/>
            <a:ln w="9525">
              <a:noFill/>
            </a:ln>
          </p:spPr>
          <p:txBody>
            <a:bodyPr anchor="t" anchorCtr="0">
              <a:spAutoFit/>
            </a:bodyPr>
            <a:p>
              <a:r>
                <a:rPr lang="en-US" altLang="zh-CN" sz="2400">
                  <a:latin typeface="Times New Roman" panose="02020603050405020304" pitchFamily="18" charset="0"/>
                  <a:ea typeface="宋体" panose="02010600030101010101" pitchFamily="2" charset="-122"/>
                </a:rPr>
                <a:t>M</a:t>
              </a:r>
              <a:endParaRPr lang="en-US" altLang="zh-CN" sz="2400">
                <a:latin typeface="Times New Roman" panose="02020603050405020304" pitchFamily="18" charset="0"/>
                <a:ea typeface="宋体" panose="02010600030101010101" pitchFamily="2" charset="-122"/>
              </a:endParaRPr>
            </a:p>
          </p:txBody>
        </p:sp>
        <p:sp>
          <p:nvSpPr>
            <p:cNvPr id="57373" name="文本框 41044"/>
            <p:cNvSpPr txBox="1"/>
            <p:nvPr/>
          </p:nvSpPr>
          <p:spPr>
            <a:xfrm>
              <a:off x="3475" y="2504"/>
              <a:ext cx="255" cy="267"/>
            </a:xfrm>
            <a:prstGeom prst="rect">
              <a:avLst/>
            </a:prstGeom>
            <a:noFill/>
            <a:ln w="9525">
              <a:noFill/>
            </a:ln>
          </p:spPr>
          <p:txBody>
            <a:bodyPr wrap="square" anchor="t" anchorCtr="0">
              <a:spAutoFit/>
            </a:bodyPr>
            <a:p>
              <a:r>
                <a:rPr lang="en-US" altLang="zh-CN" sz="2400">
                  <a:latin typeface="Times New Roman" panose="02020603050405020304" pitchFamily="18" charset="0"/>
                  <a:ea typeface="宋体" panose="02010600030101010101" pitchFamily="2" charset="-122"/>
                </a:rPr>
                <a:t>N</a:t>
              </a:r>
              <a:endParaRPr lang="en-US" altLang="zh-CN" sz="2400">
                <a:latin typeface="Times New Roman" panose="02020603050405020304" pitchFamily="18" charset="0"/>
                <a:ea typeface="宋体" panose="02010600030101010101" pitchFamily="2" charset="-122"/>
              </a:endParaRPr>
            </a:p>
          </p:txBody>
        </p:sp>
        <p:sp>
          <p:nvSpPr>
            <p:cNvPr id="57374" name="文本框 41045"/>
            <p:cNvSpPr txBox="1"/>
            <p:nvPr/>
          </p:nvSpPr>
          <p:spPr>
            <a:xfrm>
              <a:off x="4241" y="2585"/>
              <a:ext cx="212" cy="267"/>
            </a:xfrm>
            <a:prstGeom prst="rect">
              <a:avLst/>
            </a:prstGeom>
            <a:noFill/>
            <a:ln w="9525">
              <a:noFill/>
            </a:ln>
          </p:spPr>
          <p:txBody>
            <a:bodyPr wrap="square" anchor="t" anchorCtr="0">
              <a:spAutoFit/>
            </a:bodyPr>
            <a:p>
              <a:r>
                <a:rPr lang="en-US" altLang="zh-CN" sz="2400">
                  <a:latin typeface="Times New Roman" panose="02020603050405020304" pitchFamily="18" charset="0"/>
                  <a:ea typeface="宋体" panose="02010600030101010101" pitchFamily="2" charset="-122"/>
                </a:rPr>
                <a:t>0</a:t>
              </a:r>
              <a:endParaRPr lang="en-US" altLang="zh-CN" sz="2400">
                <a:latin typeface="Times New Roman" panose="02020603050405020304" pitchFamily="18" charset="0"/>
                <a:ea typeface="宋体" panose="02010600030101010101" pitchFamily="2" charset="-122"/>
              </a:endParaRPr>
            </a:p>
          </p:txBody>
        </p:sp>
        <p:sp>
          <p:nvSpPr>
            <p:cNvPr id="57375" name="文本框 41046"/>
            <p:cNvSpPr txBox="1"/>
            <p:nvPr/>
          </p:nvSpPr>
          <p:spPr>
            <a:xfrm>
              <a:off x="4524" y="1650"/>
              <a:ext cx="255" cy="267"/>
            </a:xfrm>
            <a:prstGeom prst="rect">
              <a:avLst/>
            </a:prstGeom>
            <a:noFill/>
            <a:ln w="9525">
              <a:noFill/>
            </a:ln>
          </p:spPr>
          <p:txBody>
            <a:bodyPr wrap="square" anchor="t" anchorCtr="0">
              <a:spAutoFit/>
            </a:bodyPr>
            <a:p>
              <a:r>
                <a:rPr lang="en-US" altLang="zh-CN" sz="2400">
                  <a:latin typeface="Times New Roman" panose="02020603050405020304" pitchFamily="18" charset="0"/>
                  <a:ea typeface="宋体" panose="02010600030101010101" pitchFamily="2" charset="-122"/>
                </a:rPr>
                <a:t>R</a:t>
              </a:r>
              <a:endParaRPr lang="en-US" altLang="zh-CN" sz="2400">
                <a:latin typeface="Times New Roman" panose="02020603050405020304" pitchFamily="18" charset="0"/>
                <a:ea typeface="宋体" panose="02010600030101010101" pitchFamily="2" charset="-122"/>
              </a:endParaRPr>
            </a:p>
          </p:txBody>
        </p:sp>
        <p:sp>
          <p:nvSpPr>
            <p:cNvPr id="57376" name="文本框 41047"/>
            <p:cNvSpPr txBox="1"/>
            <p:nvPr/>
          </p:nvSpPr>
          <p:spPr>
            <a:xfrm>
              <a:off x="4099" y="1171"/>
              <a:ext cx="255" cy="267"/>
            </a:xfrm>
            <a:prstGeom prst="rect">
              <a:avLst/>
            </a:prstGeom>
            <a:noFill/>
            <a:ln w="9525">
              <a:noFill/>
            </a:ln>
          </p:spPr>
          <p:txBody>
            <a:bodyPr wrap="square" anchor="t" anchorCtr="0">
              <a:spAutoFit/>
            </a:bodyPr>
            <a:p>
              <a:r>
                <a:rPr lang="en-US" altLang="zh-CN" sz="2400">
                  <a:latin typeface="Times New Roman" panose="02020603050405020304" pitchFamily="18" charset="0"/>
                  <a:ea typeface="宋体" panose="02010600030101010101" pitchFamily="2" charset="-122"/>
                </a:rPr>
                <a:t>C</a:t>
              </a:r>
              <a:endParaRPr lang="en-US" altLang="zh-CN" sz="240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000000"/>
                                          </p:val>
                                        </p:tav>
                                        <p:tav tm="100000">
                                          <p:val>
                                            <p:strVal val="#ppt_w"/>
                                          </p:val>
                                        </p:tav>
                                      </p:tavLst>
                                    </p:anim>
                                    <p:anim calcmode="lin" valueType="num">
                                      <p:cBhvr>
                                        <p:cTn id="8"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6098"/>
                                        </p:tgtEl>
                                        <p:attrNameLst>
                                          <p:attrName>style.visibility</p:attrName>
                                        </p:attrNameLst>
                                      </p:cBhvr>
                                      <p:to>
                                        <p:strVal val="visible"/>
                                      </p:to>
                                    </p:set>
                                    <p:animEffect transition="in" filter="wipe(left)">
                                      <p:cBhvr>
                                        <p:cTn id="13" dur="500"/>
                                        <p:tgtEl>
                                          <p:spTgt spid="3609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6099"/>
                                        </p:tgtEl>
                                        <p:attrNameLst>
                                          <p:attrName>style.visibility</p:attrName>
                                        </p:attrNameLst>
                                      </p:cBhvr>
                                      <p:to>
                                        <p:strVal val="visible"/>
                                      </p:to>
                                    </p:set>
                                    <p:animEffect transition="in" filter="wipe(left)">
                                      <p:cBhvr>
                                        <p:cTn id="18" dur="500"/>
                                        <p:tgtEl>
                                          <p:spTgt spid="3609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6100"/>
                                        </p:tgtEl>
                                        <p:attrNameLst>
                                          <p:attrName>style.visibility</p:attrName>
                                        </p:attrNameLst>
                                      </p:cBhvr>
                                      <p:to>
                                        <p:strVal val="visible"/>
                                      </p:to>
                                    </p:set>
                                    <p:animEffect transition="in" filter="wipe(left)">
                                      <p:cBhvr>
                                        <p:cTn id="23" dur="500"/>
                                        <p:tgtEl>
                                          <p:spTgt spid="3610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6101"/>
                                        </p:tgtEl>
                                        <p:attrNameLst>
                                          <p:attrName>style.visibility</p:attrName>
                                        </p:attrNameLst>
                                      </p:cBhvr>
                                      <p:to>
                                        <p:strVal val="visible"/>
                                      </p:to>
                                    </p:set>
                                    <p:animEffect transition="in" filter="wipe(left)">
                                      <p:cBhvr>
                                        <p:cTn id="28" dur="500"/>
                                        <p:tgtEl>
                                          <p:spTgt spid="3610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500" fill="hold">
                                          <p:stCondLst>
                                            <p:cond delay="0"/>
                                          </p:stCondLst>
                                        </p:cTn>
                                        <p:tgtEl>
                                          <p:spTgt spid="36102"/>
                                        </p:tgtEl>
                                        <p:attrNameLst>
                                          <p:attrName>style.visibility</p:attrName>
                                        </p:attrNameLst>
                                      </p:cBhvr>
                                      <p:to>
                                        <p:strVal val="visible"/>
                                      </p:to>
                                    </p:set>
                                    <p:animEffect transition="in" filter="wipe(left)">
                                      <p:cBhvr>
                                        <p:cTn id="33" dur="500"/>
                                        <p:tgtEl>
                                          <p:spTgt spid="3610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6103"/>
                                        </p:tgtEl>
                                        <p:attrNameLst>
                                          <p:attrName>style.visibility</p:attrName>
                                        </p:attrNameLst>
                                      </p:cBhvr>
                                      <p:to>
                                        <p:strVal val="visible"/>
                                      </p:to>
                                    </p:set>
                                    <p:animEffect transition="in" filter="wipe(left)">
                                      <p:cBhvr>
                                        <p:cTn id="38" dur="500"/>
                                        <p:tgtEl>
                                          <p:spTgt spid="3610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6104"/>
                                        </p:tgtEl>
                                        <p:attrNameLst>
                                          <p:attrName>style.visibility</p:attrName>
                                        </p:attrNameLst>
                                      </p:cBhvr>
                                      <p:to>
                                        <p:strVal val="visible"/>
                                      </p:to>
                                    </p:set>
                                    <p:animEffect transition="in" filter="wipe(left)">
                                      <p:cBhvr>
                                        <p:cTn id="43" dur="500"/>
                                        <p:tgtEl>
                                          <p:spTgt spid="3610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6105"/>
                                        </p:tgtEl>
                                        <p:attrNameLst>
                                          <p:attrName>style.visibility</p:attrName>
                                        </p:attrNameLst>
                                      </p:cBhvr>
                                      <p:to>
                                        <p:strVal val="visible"/>
                                      </p:to>
                                    </p:set>
                                    <p:animEffect transition="in" filter="wipe(left)">
                                      <p:cBhvr>
                                        <p:cTn id="48" dur="500"/>
                                        <p:tgtEl>
                                          <p:spTgt spid="3610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6106"/>
                                        </p:tgtEl>
                                        <p:attrNameLst>
                                          <p:attrName>style.visibility</p:attrName>
                                        </p:attrNameLst>
                                      </p:cBhvr>
                                      <p:to>
                                        <p:strVal val="visible"/>
                                      </p:to>
                                    </p:set>
                                    <p:animEffect transition="in" filter="wipe(left)">
                                      <p:cBhvr>
                                        <p:cTn id="53" dur="500"/>
                                        <p:tgtEl>
                                          <p:spTgt spid="3610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6107"/>
                                        </p:tgtEl>
                                        <p:attrNameLst>
                                          <p:attrName>style.visibility</p:attrName>
                                        </p:attrNameLst>
                                      </p:cBhvr>
                                      <p:to>
                                        <p:strVal val="visible"/>
                                      </p:to>
                                    </p:set>
                                    <p:animEffect transition="in" filter="wipe(left)">
                                      <p:cBhvr>
                                        <p:cTn id="58" dur="500"/>
                                        <p:tgtEl>
                                          <p:spTgt spid="3610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6108"/>
                                        </p:tgtEl>
                                        <p:attrNameLst>
                                          <p:attrName>style.visibility</p:attrName>
                                        </p:attrNameLst>
                                      </p:cBhvr>
                                      <p:to>
                                        <p:strVal val="visible"/>
                                      </p:to>
                                    </p:set>
                                    <p:animEffect transition="in" filter="wipe(left)">
                                      <p:cBhvr>
                                        <p:cTn id="63" dur="500"/>
                                        <p:tgtEl>
                                          <p:spTgt spid="3610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6109"/>
                                        </p:tgtEl>
                                        <p:attrNameLst>
                                          <p:attrName>style.visibility</p:attrName>
                                        </p:attrNameLst>
                                      </p:cBhvr>
                                      <p:to>
                                        <p:strVal val="visible"/>
                                      </p:to>
                                    </p:set>
                                    <p:animEffect transition="in" filter="wipe(left)">
                                      <p:cBhvr>
                                        <p:cTn id="68" dur="500"/>
                                        <p:tgtEl>
                                          <p:spTgt spid="3610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6110"/>
                                        </p:tgtEl>
                                        <p:attrNameLst>
                                          <p:attrName>style.visibility</p:attrName>
                                        </p:attrNameLst>
                                      </p:cBhvr>
                                      <p:to>
                                        <p:strVal val="visible"/>
                                      </p:to>
                                    </p:set>
                                    <p:animEffect transition="in" filter="wipe(left)">
                                      <p:cBhvr>
                                        <p:cTn id="73" dur="500"/>
                                        <p:tgtEl>
                                          <p:spTgt spid="36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03" grpId="0"/>
      <p:bldP spid="36106" grpId="0"/>
      <p:bldP spid="36107" grpId="0"/>
      <p:bldP spid="361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8" name="矩形 36867"/>
          <p:cNvSpPr/>
          <p:nvPr/>
        </p:nvSpPr>
        <p:spPr>
          <a:xfrm>
            <a:off x="161925" y="161925"/>
            <a:ext cx="1754188" cy="519113"/>
          </a:xfrm>
          <a:prstGeom prst="rect">
            <a:avLst/>
          </a:prstGeom>
          <a:noFill/>
          <a:ln w="9525">
            <a:noFill/>
          </a:ln>
        </p:spPr>
        <p:txBody>
          <a:bodyPr anchor="t" anchorCtr="0">
            <a:spAutoFit/>
          </a:bodyPr>
          <a:p>
            <a:pPr eaLnBrk="0" hangingPunct="0"/>
            <a:r>
              <a:rPr lang="zh-CN" altLang="en-US" dirty="0">
                <a:solidFill>
                  <a:srgbClr val="3333FF"/>
                </a:solidFill>
                <a:latin typeface="Times New Roman" panose="02020603050405020304" pitchFamily="18" charset="0"/>
                <a:ea typeface="宋体" panose="02010600030101010101" pitchFamily="2" charset="-122"/>
              </a:rPr>
              <a:t>条纹特点</a:t>
            </a:r>
            <a:endParaRPr lang="zh-CN" altLang="en-US" dirty="0">
              <a:solidFill>
                <a:srgbClr val="3333FF"/>
              </a:solidFill>
              <a:latin typeface="Times New Roman" panose="02020603050405020304" pitchFamily="18" charset="0"/>
              <a:ea typeface="宋体" panose="02010600030101010101" pitchFamily="2" charset="-122"/>
            </a:endParaRPr>
          </a:p>
        </p:txBody>
      </p:sp>
      <p:sp>
        <p:nvSpPr>
          <p:cNvPr id="36869" name="文本框 36868"/>
          <p:cNvSpPr txBox="1"/>
          <p:nvPr/>
        </p:nvSpPr>
        <p:spPr>
          <a:xfrm>
            <a:off x="431800" y="819150"/>
            <a:ext cx="8550275" cy="523875"/>
          </a:xfrm>
          <a:prstGeom prst="rect">
            <a:avLst/>
          </a:prstGeom>
          <a:noFill/>
          <a:ln w="19050">
            <a:noFill/>
          </a:ln>
        </p:spPr>
        <p:txBody>
          <a:bodyPr lIns="90000" tIns="46800" rIns="90000" bIns="46800" anchor="t" anchorCtr="0">
            <a:spAutoFit/>
          </a:bodyPr>
          <a:p>
            <a:pPr eaLnBrk="0" hangingPunct="0">
              <a:buClr>
                <a:srgbClr val="FF0000"/>
              </a:buClr>
              <a:buSzPct val="106000"/>
              <a:buFont typeface="Wingdings" panose="05000000000000000000" pitchFamily="2" charset="2"/>
              <a:buChar char="l"/>
            </a:pPr>
            <a:r>
              <a:rPr lang="en-US" altLang="zh-CN">
                <a:latin typeface="Times New Roman" panose="02020603050405020304" pitchFamily="18" charset="0"/>
                <a:ea typeface="宋体" panose="02010600030101010101" pitchFamily="2" charset="-122"/>
              </a:rPr>
              <a:t>  </a:t>
            </a:r>
            <a:r>
              <a:rPr lang="zh-CN" altLang="en-US">
                <a:latin typeface="Times New Roman" panose="02020603050405020304" pitchFamily="18" charset="0"/>
                <a:ea typeface="宋体" panose="02010600030101010101" pitchFamily="2" charset="-122"/>
              </a:rPr>
              <a:t>同心圆环，</a:t>
            </a:r>
            <a:r>
              <a:rPr lang="zh-CN" altLang="en-US">
                <a:solidFill>
                  <a:srgbClr val="C00000"/>
                </a:solidFill>
                <a:latin typeface="Times New Roman" panose="02020603050405020304" pitchFamily="18" charset="0"/>
                <a:ea typeface="宋体" panose="02010600030101010101" pitchFamily="2" charset="-122"/>
              </a:rPr>
              <a:t>内疏外密</a:t>
            </a:r>
            <a:r>
              <a:rPr lang="zh-CN" altLang="en-US">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级数越高，条纹越密。</a:t>
            </a:r>
            <a:endParaRPr lang="zh-CN" altLang="en-US" dirty="0">
              <a:latin typeface="Times New Roman" panose="02020603050405020304" pitchFamily="18" charset="0"/>
              <a:ea typeface="宋体" panose="02010600030101010101" pitchFamily="2" charset="-122"/>
            </a:endParaRPr>
          </a:p>
        </p:txBody>
      </p:sp>
      <p:graphicFrame>
        <p:nvGraphicFramePr>
          <p:cNvPr id="36870" name="对象 36869"/>
          <p:cNvGraphicFramePr/>
          <p:nvPr/>
        </p:nvGraphicFramePr>
        <p:xfrm>
          <a:off x="1601788" y="1546225"/>
          <a:ext cx="1308100" cy="622300"/>
        </p:xfrm>
        <a:graphic>
          <a:graphicData uri="http://schemas.openxmlformats.org/presentationml/2006/ole">
            <mc:AlternateContent xmlns:mc="http://schemas.openxmlformats.org/markup-compatibility/2006">
              <mc:Choice xmlns:v="urn:schemas-microsoft-com:vml" Requires="v">
                <p:oleObj spid="_x0000_s3301" name="" r:id="rId1" imgW="532765" imgH="254000" progId="Equation.3">
                  <p:embed/>
                </p:oleObj>
              </mc:Choice>
              <mc:Fallback>
                <p:oleObj name="" r:id="rId1" imgW="532765" imgH="254000" progId="Equation.3">
                  <p:embed/>
                  <p:pic>
                    <p:nvPicPr>
                      <p:cNvPr id="0" name="图片 3300"/>
                      <p:cNvPicPr/>
                      <p:nvPr/>
                    </p:nvPicPr>
                    <p:blipFill>
                      <a:blip r:embed="rId2"/>
                      <a:stretch>
                        <a:fillRect/>
                      </a:stretch>
                    </p:blipFill>
                    <p:spPr>
                      <a:xfrm>
                        <a:off x="1601788" y="1546225"/>
                        <a:ext cx="1308100" cy="622300"/>
                      </a:xfrm>
                      <a:prstGeom prst="rect">
                        <a:avLst/>
                      </a:prstGeom>
                      <a:noFill/>
                      <a:ln w="38100">
                        <a:noFill/>
                        <a:miter/>
                      </a:ln>
                    </p:spPr>
                  </p:pic>
                </p:oleObj>
              </mc:Fallback>
            </mc:AlternateContent>
          </a:graphicData>
        </a:graphic>
      </p:graphicFrame>
      <p:sp>
        <p:nvSpPr>
          <p:cNvPr id="36871" name="文本框 36870"/>
          <p:cNvSpPr txBox="1"/>
          <p:nvPr/>
        </p:nvSpPr>
        <p:spPr>
          <a:xfrm>
            <a:off x="3267075" y="1584325"/>
            <a:ext cx="4114800" cy="521970"/>
          </a:xfrm>
          <a:prstGeom prst="rect">
            <a:avLst/>
          </a:prstGeom>
          <a:solidFill>
            <a:schemeClr val="bg1"/>
          </a:solidFill>
          <a:ln w="9525">
            <a:noFill/>
          </a:ln>
        </p:spPr>
        <p:txBody>
          <a:bodyPr anchor="t" anchorCtr="0">
            <a:spAutoFit/>
          </a:bodyPr>
          <a:p>
            <a:pPr algn="just"/>
            <a:r>
              <a:rPr lang="zh-CN" altLang="en-US" dirty="0">
                <a:latin typeface="Times New Roman" panose="02020603050405020304" pitchFamily="18" charset="0"/>
                <a:ea typeface="宋体" panose="02010600030101010101" pitchFamily="2" charset="-122"/>
              </a:rPr>
              <a:t>条纹级次</a:t>
            </a:r>
            <a:r>
              <a:rPr lang="zh-CN" altLang="en-US" dirty="0">
                <a:solidFill>
                  <a:srgbClr val="FF0000"/>
                </a:solidFill>
                <a:latin typeface="Times New Roman" panose="02020603050405020304" pitchFamily="18" charset="0"/>
                <a:ea typeface="宋体" panose="02010600030101010101" pitchFamily="2" charset="-122"/>
              </a:rPr>
              <a:t>内低外高</a:t>
            </a:r>
            <a:r>
              <a:rPr lang="zh-CN" altLang="en-US" dirty="0">
                <a:latin typeface="Times New Roman" panose="02020603050405020304" pitchFamily="18" charset="0"/>
                <a:ea typeface="宋体" panose="02010600030101010101" pitchFamily="2" charset="-122"/>
              </a:rPr>
              <a:t>。</a:t>
            </a:r>
            <a:endParaRPr lang="zh-CN" altLang="en-US" b="0" dirty="0">
              <a:latin typeface="Times New Roman" panose="02020603050405020304" pitchFamily="18" charset="0"/>
              <a:ea typeface="宋体" panose="02010600030101010101" pitchFamily="2" charset="-122"/>
            </a:endParaRPr>
          </a:p>
        </p:txBody>
      </p:sp>
      <p:sp>
        <p:nvSpPr>
          <p:cNvPr id="36880" name="文本框 36879"/>
          <p:cNvSpPr txBox="1"/>
          <p:nvPr/>
        </p:nvSpPr>
        <p:spPr>
          <a:xfrm>
            <a:off x="431800" y="2492375"/>
            <a:ext cx="7785100" cy="522288"/>
          </a:xfrm>
          <a:prstGeom prst="rect">
            <a:avLst/>
          </a:prstGeom>
          <a:noFill/>
          <a:ln w="9525">
            <a:noFill/>
          </a:ln>
        </p:spPr>
        <p:txBody>
          <a:bodyPr anchor="t" anchorCtr="0">
            <a:spAutoFit/>
          </a:bodyPr>
          <a:p>
            <a:pPr eaLnBrk="0" hangingPunct="0">
              <a:buClr>
                <a:srgbClr val="FF0000"/>
              </a:buClr>
              <a:buSzPct val="106000"/>
              <a:buFont typeface="Wingdings" panose="05000000000000000000" pitchFamily="2" charset="2"/>
              <a:buChar char="l"/>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空气劈</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在</a:t>
            </a:r>
            <a:r>
              <a:rPr lang="en-US" altLang="zh-CN">
                <a:latin typeface="Times New Roman" panose="02020603050405020304" pitchFamily="18" charset="0"/>
                <a:ea typeface="宋体" panose="02010600030101010101" pitchFamily="2" charset="-122"/>
              </a:rPr>
              <a:t>e=0</a:t>
            </a:r>
            <a:r>
              <a:rPr lang="zh-CN" altLang="en-US" dirty="0">
                <a:latin typeface="Times New Roman" panose="02020603050405020304" pitchFamily="18" charset="0"/>
                <a:ea typeface="宋体" panose="02010600030101010101" pitchFamily="2" charset="-122"/>
              </a:rPr>
              <a:t>处</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为暗斑</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证明有半波损失。</a:t>
            </a:r>
            <a:endParaRPr lang="zh-CN" altLang="en-US" dirty="0">
              <a:latin typeface="Times New Roman" panose="02020603050405020304" pitchFamily="18" charset="0"/>
              <a:ea typeface="宋体" panose="02010600030101010101" pitchFamily="2" charset="-122"/>
            </a:endParaRPr>
          </a:p>
        </p:txBody>
      </p:sp>
      <p:pic>
        <p:nvPicPr>
          <p:cNvPr id="40986" name="图片 40985" descr="牛顿环2"/>
          <p:cNvPicPr>
            <a:picLocks noChangeAspect="1"/>
          </p:cNvPicPr>
          <p:nvPr/>
        </p:nvPicPr>
        <p:blipFill>
          <a:blip r:embed="rId3"/>
          <a:srcRect l="3796" r="12639" b="5058"/>
          <a:stretch>
            <a:fillRect/>
          </a:stretch>
        </p:blipFill>
        <p:spPr>
          <a:xfrm>
            <a:off x="1557338" y="3232150"/>
            <a:ext cx="4392612" cy="33305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wipe(left)">
                                      <p:cBhvr>
                                        <p:cTn id="7" dur="500"/>
                                        <p:tgtEl>
                                          <p:spTgt spid="368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986"/>
                                        </p:tgtEl>
                                        <p:attrNameLst>
                                          <p:attrName>style.visibility</p:attrName>
                                        </p:attrNameLst>
                                      </p:cBhvr>
                                      <p:to>
                                        <p:strVal val="visible"/>
                                      </p:to>
                                    </p:set>
                                    <p:animEffect transition="in" filter="wipe(up)">
                                      <p:cBhvr>
                                        <p:cTn id="12" dur="500"/>
                                        <p:tgtEl>
                                          <p:spTgt spid="409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69"/>
                                        </p:tgtEl>
                                        <p:attrNameLst>
                                          <p:attrName>style.visibility</p:attrName>
                                        </p:attrNameLst>
                                      </p:cBhvr>
                                      <p:to>
                                        <p:strVal val="visible"/>
                                      </p:to>
                                    </p:set>
                                    <p:animEffect transition="in" filter="wipe(left)">
                                      <p:cBhvr>
                                        <p:cTn id="17" dur="500"/>
                                        <p:tgtEl>
                                          <p:spTgt spid="368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870"/>
                                        </p:tgtEl>
                                        <p:attrNameLst>
                                          <p:attrName>style.visibility</p:attrName>
                                        </p:attrNameLst>
                                      </p:cBhvr>
                                      <p:to>
                                        <p:strVal val="visible"/>
                                      </p:to>
                                    </p:set>
                                    <p:animEffect transition="in" filter="wipe(left)">
                                      <p:cBhvr>
                                        <p:cTn id="22" dur="500"/>
                                        <p:tgtEl>
                                          <p:spTgt spid="368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871"/>
                                        </p:tgtEl>
                                        <p:attrNameLst>
                                          <p:attrName>style.visibility</p:attrName>
                                        </p:attrNameLst>
                                      </p:cBhvr>
                                      <p:to>
                                        <p:strVal val="visible"/>
                                      </p:to>
                                    </p:set>
                                    <p:animEffect transition="in" filter="wipe(left)">
                                      <p:cBhvr>
                                        <p:cTn id="27" dur="500"/>
                                        <p:tgtEl>
                                          <p:spTgt spid="368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880"/>
                                        </p:tgtEl>
                                        <p:attrNameLst>
                                          <p:attrName>style.visibility</p:attrName>
                                        </p:attrNameLst>
                                      </p:cBhvr>
                                      <p:to>
                                        <p:strVal val="visible"/>
                                      </p:to>
                                    </p:set>
                                    <p:animEffect transition="in" filter="wipe(left)">
                                      <p:cBhvr>
                                        <p:cTn id="32" dur="500"/>
                                        <p:tgtEl>
                                          <p:spTgt spid="36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P spid="36871" grpId="0" bldLvl="0" animBg="1"/>
      <p:bldP spid="3688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2" name="文本框 37891"/>
          <p:cNvSpPr txBox="1"/>
          <p:nvPr/>
        </p:nvSpPr>
        <p:spPr>
          <a:xfrm>
            <a:off x="341313" y="188913"/>
            <a:ext cx="2609850" cy="519112"/>
          </a:xfrm>
          <a:prstGeom prst="rect">
            <a:avLst/>
          </a:prstGeom>
          <a:noFill/>
          <a:ln w="9525">
            <a:noFill/>
          </a:ln>
        </p:spPr>
        <p:txBody>
          <a:bodyPr anchor="t" anchorCtr="0">
            <a:spAutoFit/>
          </a:bodyPr>
          <a:p>
            <a:pPr algn="just">
              <a:spcBef>
                <a:spcPct val="50000"/>
              </a:spcBef>
            </a:pPr>
            <a:r>
              <a:rPr lang="zh-CN" altLang="en-US" dirty="0">
                <a:solidFill>
                  <a:srgbClr val="FF0000"/>
                </a:solidFill>
                <a:latin typeface="Times New Roman" panose="02020603050405020304" pitchFamily="18" charset="0"/>
                <a:ea typeface="宋体" panose="02010600030101010101" pitchFamily="2" charset="-122"/>
              </a:rPr>
              <a:t>牛顿环的应用</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37894" name="文本框 37893"/>
          <p:cNvSpPr txBox="1"/>
          <p:nvPr/>
        </p:nvSpPr>
        <p:spPr>
          <a:xfrm>
            <a:off x="1736725" y="827088"/>
            <a:ext cx="2205038" cy="519112"/>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依据公式</a:t>
            </a:r>
            <a:endParaRPr lang="zh-CN" altLang="en-US" dirty="0">
              <a:latin typeface="Times New Roman" panose="02020603050405020304" pitchFamily="18" charset="0"/>
              <a:ea typeface="宋体" panose="02010600030101010101" pitchFamily="2" charset="-122"/>
            </a:endParaRPr>
          </a:p>
        </p:txBody>
      </p:sp>
      <p:sp>
        <p:nvSpPr>
          <p:cNvPr id="37896" name="文本框 37895"/>
          <p:cNvSpPr txBox="1"/>
          <p:nvPr/>
        </p:nvSpPr>
        <p:spPr>
          <a:xfrm>
            <a:off x="341313" y="1457325"/>
            <a:ext cx="4456112" cy="522288"/>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测透镜球面的半径</a:t>
            </a:r>
            <a:r>
              <a:rPr lang="en-US" altLang="zh-CN" i="1">
                <a:latin typeface="Times New Roman" panose="02020603050405020304" pitchFamily="18" charset="0"/>
                <a:ea typeface="宋体" panose="02010600030101010101" pitchFamily="2" charset="-122"/>
              </a:rPr>
              <a:t>R</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sp>
        <p:nvSpPr>
          <p:cNvPr id="37897" name="文本框 37896"/>
          <p:cNvSpPr txBox="1"/>
          <p:nvPr/>
        </p:nvSpPr>
        <p:spPr>
          <a:xfrm>
            <a:off x="404813" y="2266633"/>
            <a:ext cx="2339975" cy="519112"/>
          </a:xfrm>
          <a:prstGeom prst="rect">
            <a:avLst/>
          </a:prstGeom>
          <a:noFill/>
          <a:ln w="9525">
            <a:noFill/>
          </a:ln>
        </p:spPr>
        <p:txBody>
          <a:bodyPr anchor="t" anchorCtr="0">
            <a:spAutoFit/>
          </a:bodyPr>
          <a:p>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测波长</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sp>
        <p:nvSpPr>
          <p:cNvPr id="37900" name="文本框 37899"/>
          <p:cNvSpPr txBox="1"/>
          <p:nvPr/>
        </p:nvSpPr>
        <p:spPr>
          <a:xfrm>
            <a:off x="341630" y="3167380"/>
            <a:ext cx="4579938" cy="522288"/>
          </a:xfrm>
          <a:prstGeom prst="rect">
            <a:avLst/>
          </a:prstGeom>
          <a:noFill/>
          <a:ln w="9525">
            <a:noFill/>
          </a:ln>
        </p:spPr>
        <p:txBody>
          <a:bodyPr anchor="t" anchorCtr="0">
            <a:spAutoFit/>
          </a:bodyPr>
          <a:p>
            <a:pPr algn="just">
              <a:spcBef>
                <a:spcPct val="50000"/>
              </a:spcBef>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检验透镜球表面质量</a:t>
            </a:r>
            <a:endParaRPr lang="zh-CN" altLang="en-US" dirty="0">
              <a:latin typeface="Times New Roman" panose="02020603050405020304" pitchFamily="18" charset="0"/>
              <a:ea typeface="宋体" panose="02010600030101010101" pitchFamily="2" charset="-122"/>
            </a:endParaRPr>
          </a:p>
        </p:txBody>
      </p:sp>
      <p:graphicFrame>
        <p:nvGraphicFramePr>
          <p:cNvPr id="49206" name="对象 2"/>
          <p:cNvGraphicFramePr/>
          <p:nvPr/>
        </p:nvGraphicFramePr>
        <p:xfrm>
          <a:off x="3790950" y="806450"/>
          <a:ext cx="2012950" cy="514350"/>
        </p:xfrm>
        <a:graphic>
          <a:graphicData uri="http://schemas.openxmlformats.org/presentationml/2006/ole">
            <mc:AlternateContent xmlns:mc="http://schemas.openxmlformats.org/markup-compatibility/2006">
              <mc:Choice xmlns:v="urn:schemas-microsoft-com:vml" Requires="v">
                <p:oleObj spid="_x0000_s3302" name="" r:id="rId1" imgW="1002665" imgH="241300" progId="Equation.KSEE3">
                  <p:embed/>
                </p:oleObj>
              </mc:Choice>
              <mc:Fallback>
                <p:oleObj name="" r:id="rId1" imgW="1002665" imgH="241300" progId="Equation.KSEE3">
                  <p:embed/>
                  <p:pic>
                    <p:nvPicPr>
                      <p:cNvPr id="0" name="图片 3301"/>
                      <p:cNvPicPr/>
                      <p:nvPr/>
                    </p:nvPicPr>
                    <p:blipFill>
                      <a:blip r:embed="rId2"/>
                      <a:stretch>
                        <a:fillRect/>
                      </a:stretch>
                    </p:blipFill>
                    <p:spPr>
                      <a:xfrm>
                        <a:off x="3790950" y="806450"/>
                        <a:ext cx="2012950" cy="514350"/>
                      </a:xfrm>
                      <a:prstGeom prst="rect">
                        <a:avLst/>
                      </a:prstGeom>
                      <a:noFill/>
                      <a:ln w="38100">
                        <a:noFill/>
                        <a:miter/>
                      </a:ln>
                    </p:spPr>
                  </p:pic>
                </p:oleObj>
              </mc:Fallback>
            </mc:AlternateContent>
          </a:graphicData>
        </a:graphic>
      </p:graphicFrame>
      <p:pic>
        <p:nvPicPr>
          <p:cNvPr id="3" name="图片 2"/>
          <p:cNvPicPr>
            <a:picLocks noChangeAspect="1"/>
          </p:cNvPicPr>
          <p:nvPr/>
        </p:nvPicPr>
        <p:blipFill>
          <a:blip r:embed="rId3"/>
          <a:stretch>
            <a:fillRect/>
          </a:stretch>
        </p:blipFill>
        <p:spPr>
          <a:xfrm>
            <a:off x="4976813" y="3548063"/>
            <a:ext cx="2974975" cy="2870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ipe(left)">
                                      <p:cBhvr>
                                        <p:cTn id="7" dur="500"/>
                                        <p:tgtEl>
                                          <p:spTgt spid="378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4"/>
                                        </p:tgtEl>
                                        <p:attrNameLst>
                                          <p:attrName>style.visibility</p:attrName>
                                        </p:attrNameLst>
                                      </p:cBhvr>
                                      <p:to>
                                        <p:strVal val="visible"/>
                                      </p:to>
                                    </p:set>
                                    <p:animEffect transition="in" filter="wipe(left)">
                                      <p:cBhvr>
                                        <p:cTn id="12" dur="500"/>
                                        <p:tgtEl>
                                          <p:spTgt spid="378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206"/>
                                        </p:tgtEl>
                                        <p:attrNameLst>
                                          <p:attrName>style.visibility</p:attrName>
                                        </p:attrNameLst>
                                      </p:cBhvr>
                                      <p:to>
                                        <p:strVal val="visible"/>
                                      </p:to>
                                    </p:set>
                                    <p:animEffect transition="in" filter="wipe(down)">
                                      <p:cBhvr>
                                        <p:cTn id="17" dur="500"/>
                                        <p:tgtEl>
                                          <p:spTgt spid="492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Par">
                                  <p:stCondLst>
                                    <p:cond delay="0"/>
                                  </p:stCondLst>
                                  <p:childTnLst>
                                    <p:set>
                                      <p:cBhvr>
                                        <p:cTn id="21" dur="500" fill="hold">
                                          <p:stCondLst>
                                            <p:cond delay="0"/>
                                          </p:stCondLst>
                                        </p:cTn>
                                        <p:tgtEl>
                                          <p:spTgt spid="37896"/>
                                        </p:tgtEl>
                                        <p:attrNameLst>
                                          <p:attrName>style.visibility</p:attrName>
                                        </p:attrNameLst>
                                      </p:cBhvr>
                                      <p:to>
                                        <p:strVal val="visible"/>
                                      </p:to>
                                    </p:set>
                                    <p:animEffect transition="in" filter="wipe(left)">
                                      <p:cBhvr>
                                        <p:cTn id="22" dur="500"/>
                                        <p:tgtEl>
                                          <p:spTgt spid="378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897"/>
                                        </p:tgtEl>
                                        <p:attrNameLst>
                                          <p:attrName>style.visibility</p:attrName>
                                        </p:attrNameLst>
                                      </p:cBhvr>
                                      <p:to>
                                        <p:strVal val="visible"/>
                                      </p:to>
                                    </p:set>
                                    <p:animEffect transition="in" filter="wipe(left)">
                                      <p:cBhvr>
                                        <p:cTn id="27" dur="500"/>
                                        <p:tgtEl>
                                          <p:spTgt spid="378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900"/>
                                        </p:tgtEl>
                                        <p:attrNameLst>
                                          <p:attrName>style.visibility</p:attrName>
                                        </p:attrNameLst>
                                      </p:cBhvr>
                                      <p:to>
                                        <p:strVal val="visible"/>
                                      </p:to>
                                    </p:set>
                                    <p:animEffect transition="in" filter="wipe(left)">
                                      <p:cBhvr>
                                        <p:cTn id="32" dur="500"/>
                                        <p:tgtEl>
                                          <p:spTgt spid="3790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uiExpand="1"/>
      <p:bldP spid="37894" grpId="0"/>
      <p:bldP spid="37896" grpId="0"/>
      <p:bldP spid="37897" grpId="0"/>
      <p:bldP spid="3790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3" name="文本框 43012"/>
          <p:cNvSpPr txBox="1"/>
          <p:nvPr/>
        </p:nvSpPr>
        <p:spPr>
          <a:xfrm>
            <a:off x="109538" y="179388"/>
            <a:ext cx="4232275" cy="584200"/>
          </a:xfrm>
          <a:prstGeom prst="rect">
            <a:avLst/>
          </a:prstGeom>
          <a:noFill/>
          <a:ln w="19050">
            <a:noFill/>
          </a:ln>
        </p:spPr>
        <p:txBody>
          <a:bodyPr wrap="none" lIns="90000" tIns="46800" rIns="90000" bIns="46800" anchor="t" anchorCtr="0">
            <a:spAutoFit/>
          </a:bodyPr>
          <a:p>
            <a:pPr eaLnBrk="0" hangingPunct="0"/>
            <a:r>
              <a:rPr lang="en-US" altLang="zh-CN" sz="3200">
                <a:solidFill>
                  <a:srgbClr val="CC0000"/>
                </a:solidFill>
                <a:latin typeface="华文行楷" panose="02010800040101010101" pitchFamily="2" charset="-122"/>
                <a:ea typeface="华文行楷" panose="02010800040101010101" pitchFamily="2" charset="-122"/>
              </a:rPr>
              <a:t> </a:t>
            </a:r>
            <a:r>
              <a:rPr lang="zh-CN" altLang="en-US" dirty="0">
                <a:solidFill>
                  <a:srgbClr val="FF0000"/>
                </a:solidFill>
                <a:latin typeface="Bookman Old Style" panose="02050604050505020204" pitchFamily="18" charset="0"/>
                <a:ea typeface="宋体" panose="02010600030101010101" pitchFamily="2" charset="-122"/>
              </a:rPr>
              <a:t>应用三：迈克耳孙干涉仪</a:t>
            </a:r>
            <a:endParaRPr lang="zh-CN" altLang="en-US" dirty="0">
              <a:solidFill>
                <a:srgbClr val="FF0000"/>
              </a:solidFill>
              <a:latin typeface="Bookman Old Style" panose="02050604050505020204" pitchFamily="18" charset="0"/>
              <a:ea typeface="宋体" panose="02010600030101010101" pitchFamily="2" charset="-122"/>
            </a:endParaRPr>
          </a:p>
        </p:txBody>
      </p:sp>
      <p:sp>
        <p:nvSpPr>
          <p:cNvPr id="43014" name="文本框 43013"/>
          <p:cNvSpPr txBox="1"/>
          <p:nvPr/>
        </p:nvSpPr>
        <p:spPr>
          <a:xfrm>
            <a:off x="-23812" y="1290638"/>
            <a:ext cx="2563812" cy="519112"/>
          </a:xfrm>
          <a:prstGeom prst="rect">
            <a:avLst/>
          </a:prstGeom>
          <a:noFill/>
          <a:ln w="9525">
            <a:noFill/>
          </a:ln>
        </p:spPr>
        <p:txBody>
          <a:bodyPr anchor="t" anchorCtr="0">
            <a:spAutoFit/>
          </a:bodyPr>
          <a:p>
            <a:pPr algn="just">
              <a:spcBef>
                <a:spcPct val="50000"/>
              </a:spcBef>
            </a:pPr>
            <a:r>
              <a:rPr lang="en-US" altLang="zh-CN">
                <a:solidFill>
                  <a:srgbClr val="0000FF"/>
                </a:solidFill>
                <a:latin typeface="Times New Roman" panose="02020603050405020304" pitchFamily="18" charset="0"/>
                <a:ea typeface="宋体" panose="02010600030101010101" pitchFamily="2" charset="-122"/>
              </a:rPr>
              <a:t>1. </a:t>
            </a:r>
            <a:r>
              <a:rPr lang="zh-CN" altLang="en-US" dirty="0">
                <a:solidFill>
                  <a:srgbClr val="0000FF"/>
                </a:solidFill>
                <a:latin typeface="Times New Roman" panose="02020603050405020304" pitchFamily="18" charset="0"/>
                <a:ea typeface="宋体" panose="02010600030101010101" pitchFamily="2" charset="-122"/>
              </a:rPr>
              <a:t>结构和光路</a:t>
            </a:r>
            <a:endParaRPr lang="zh-CN" altLang="en-US" dirty="0">
              <a:solidFill>
                <a:srgbClr val="0000FF"/>
              </a:solidFill>
              <a:latin typeface="Times New Roman" panose="02020603050405020304" pitchFamily="18" charset="0"/>
              <a:ea typeface="宋体" panose="02010600030101010101" pitchFamily="2" charset="-122"/>
            </a:endParaRPr>
          </a:p>
        </p:txBody>
      </p:sp>
      <p:grpSp>
        <p:nvGrpSpPr>
          <p:cNvPr id="2" name="组合 43014"/>
          <p:cNvGrpSpPr/>
          <p:nvPr/>
        </p:nvGrpSpPr>
        <p:grpSpPr>
          <a:xfrm>
            <a:off x="3048000" y="1809750"/>
            <a:ext cx="4487863" cy="2744788"/>
            <a:chOff x="1641" y="1253"/>
            <a:chExt cx="2827" cy="1729"/>
          </a:xfrm>
        </p:grpSpPr>
        <p:sp>
          <p:nvSpPr>
            <p:cNvPr id="60420" name="矩形 43015"/>
            <p:cNvSpPr/>
            <p:nvPr/>
          </p:nvSpPr>
          <p:spPr>
            <a:xfrm rot="8100000">
              <a:off x="2738" y="2529"/>
              <a:ext cx="762" cy="175"/>
            </a:xfrm>
            <a:prstGeom prst="rect">
              <a:avLst/>
            </a:prstGeom>
            <a:solidFill>
              <a:srgbClr val="66FF66"/>
            </a:solidFill>
            <a:ln w="19050" cap="flat" cmpd="sng">
              <a:solidFill>
                <a:srgbClr val="3DA6FD"/>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60421" name="文本框 43016"/>
            <p:cNvSpPr txBox="1"/>
            <p:nvPr/>
          </p:nvSpPr>
          <p:spPr>
            <a:xfrm>
              <a:off x="2341" y="1253"/>
              <a:ext cx="681" cy="397"/>
            </a:xfrm>
            <a:prstGeom prst="rect">
              <a:avLst/>
            </a:prstGeom>
            <a:noFill/>
            <a:ln w="9525">
              <a:noFill/>
            </a:ln>
          </p:spPr>
          <p:txBody>
            <a:bodyPr anchor="t" anchorCtr="0"/>
            <a:p>
              <a:pPr algn="just" eaLnBrk="0" hangingPunct="0"/>
              <a:r>
                <a:rPr lang="en-US" altLang="zh-CN" sz="1600">
                  <a:solidFill>
                    <a:srgbClr val="3333FF"/>
                  </a:solidFill>
                  <a:latin typeface="Times New Roman" panose="02020603050405020304" pitchFamily="18" charset="0"/>
                  <a:ea typeface="宋体" panose="02010600030101010101" pitchFamily="2" charset="-122"/>
                </a:rPr>
                <a:t>M</a:t>
              </a:r>
              <a:r>
                <a:rPr lang="en-US" altLang="zh-CN" sz="1600" baseline="-25000">
                  <a:solidFill>
                    <a:srgbClr val="3333FF"/>
                  </a:solidFill>
                  <a:latin typeface="Times New Roman" panose="02020603050405020304" pitchFamily="18" charset="0"/>
                  <a:ea typeface="宋体" panose="02010600030101010101" pitchFamily="2" charset="-122"/>
                </a:rPr>
                <a:t>2</a:t>
              </a:r>
              <a:r>
                <a:rPr lang="zh-CN" altLang="en-US" sz="1600" dirty="0">
                  <a:solidFill>
                    <a:srgbClr val="3333FF"/>
                  </a:solidFill>
                  <a:latin typeface="Times New Roman" panose="02020603050405020304" pitchFamily="18" charset="0"/>
                  <a:ea typeface="宋体" panose="02010600030101010101" pitchFamily="2" charset="-122"/>
                </a:rPr>
                <a:t>可动平面反射镜</a:t>
              </a:r>
              <a:endParaRPr lang="zh-CN" altLang="en-US" sz="1600" dirty="0">
                <a:solidFill>
                  <a:srgbClr val="3333FF"/>
                </a:solidFill>
                <a:latin typeface="Times New Roman" panose="02020603050405020304" pitchFamily="18" charset="0"/>
                <a:ea typeface="宋体" panose="02010600030101010101" pitchFamily="2" charset="-122"/>
              </a:endParaRPr>
            </a:p>
          </p:txBody>
        </p:sp>
        <p:sp>
          <p:nvSpPr>
            <p:cNvPr id="60422" name="文本框 43017"/>
            <p:cNvSpPr txBox="1"/>
            <p:nvPr/>
          </p:nvSpPr>
          <p:spPr>
            <a:xfrm>
              <a:off x="3759" y="1935"/>
              <a:ext cx="709" cy="363"/>
            </a:xfrm>
            <a:prstGeom prst="rect">
              <a:avLst/>
            </a:prstGeom>
            <a:noFill/>
            <a:ln w="9525">
              <a:noFill/>
            </a:ln>
          </p:spPr>
          <p:txBody>
            <a:bodyPr anchor="t" anchorCtr="0"/>
            <a:p>
              <a:pPr algn="just" eaLnBrk="0" hangingPunct="0"/>
              <a:r>
                <a:rPr lang="en-US" altLang="zh-CN" sz="1600">
                  <a:solidFill>
                    <a:srgbClr val="3333FF"/>
                  </a:solidFill>
                  <a:latin typeface="Times New Roman" panose="02020603050405020304" pitchFamily="18" charset="0"/>
                  <a:ea typeface="宋体" panose="02010600030101010101" pitchFamily="2" charset="-122"/>
                </a:rPr>
                <a:t>M</a:t>
              </a:r>
              <a:r>
                <a:rPr lang="en-US" altLang="zh-CN" sz="1600" baseline="-25000">
                  <a:solidFill>
                    <a:srgbClr val="3333FF"/>
                  </a:solidFill>
                  <a:latin typeface="Times New Roman" panose="02020603050405020304" pitchFamily="18" charset="0"/>
                  <a:ea typeface="宋体" panose="02010600030101010101" pitchFamily="2" charset="-122"/>
                </a:rPr>
                <a:t>1</a:t>
              </a:r>
              <a:r>
                <a:rPr lang="zh-CN" altLang="en-US" sz="1600" dirty="0">
                  <a:solidFill>
                    <a:srgbClr val="3333FF"/>
                  </a:solidFill>
                  <a:latin typeface="Times New Roman" panose="02020603050405020304" pitchFamily="18" charset="0"/>
                  <a:ea typeface="宋体" panose="02010600030101010101" pitchFamily="2" charset="-122"/>
                </a:rPr>
                <a:t>固定平面反射镜</a:t>
              </a:r>
              <a:endParaRPr lang="zh-CN" altLang="en-US" sz="1600" dirty="0">
                <a:solidFill>
                  <a:srgbClr val="3333FF"/>
                </a:solidFill>
                <a:latin typeface="Times New Roman" panose="02020603050405020304" pitchFamily="18" charset="0"/>
                <a:ea typeface="宋体" panose="02010600030101010101" pitchFamily="2" charset="-122"/>
              </a:endParaRPr>
            </a:p>
          </p:txBody>
        </p:sp>
        <p:sp>
          <p:nvSpPr>
            <p:cNvPr id="60423" name="文本框 43018"/>
            <p:cNvSpPr txBox="1"/>
            <p:nvPr/>
          </p:nvSpPr>
          <p:spPr>
            <a:xfrm>
              <a:off x="2228" y="2018"/>
              <a:ext cx="680" cy="227"/>
            </a:xfrm>
            <a:prstGeom prst="rect">
              <a:avLst/>
            </a:prstGeom>
            <a:noFill/>
            <a:ln w="9525">
              <a:noFill/>
            </a:ln>
          </p:spPr>
          <p:txBody>
            <a:bodyPr anchor="t" anchorCtr="0"/>
            <a:p>
              <a:pPr algn="just" eaLnBrk="0" hangingPunct="0"/>
              <a:r>
                <a:rPr lang="en-US" altLang="zh-CN" sz="1600">
                  <a:solidFill>
                    <a:srgbClr val="3333FF"/>
                  </a:solidFill>
                  <a:latin typeface="Times New Roman" panose="02020603050405020304" pitchFamily="18" charset="0"/>
                  <a:ea typeface="宋体" panose="02010600030101010101" pitchFamily="2" charset="-122"/>
                </a:rPr>
                <a:t>G</a:t>
              </a:r>
              <a:r>
                <a:rPr lang="en-US" altLang="zh-CN" sz="1600" baseline="-25000">
                  <a:solidFill>
                    <a:srgbClr val="3333FF"/>
                  </a:solidFill>
                  <a:latin typeface="Times New Roman" panose="02020603050405020304" pitchFamily="18" charset="0"/>
                  <a:ea typeface="宋体" panose="02010600030101010101" pitchFamily="2" charset="-122"/>
                </a:rPr>
                <a:t>1</a:t>
              </a:r>
              <a:r>
                <a:rPr lang="zh-CN" altLang="en-US" sz="1600" dirty="0">
                  <a:solidFill>
                    <a:srgbClr val="3333FF"/>
                  </a:solidFill>
                  <a:latin typeface="Times New Roman" panose="02020603050405020304" pitchFamily="18" charset="0"/>
                  <a:ea typeface="宋体" panose="02010600030101010101" pitchFamily="2" charset="-122"/>
                </a:rPr>
                <a:t>分光板</a:t>
              </a:r>
              <a:endParaRPr lang="zh-CN" altLang="en-US" sz="1600" dirty="0">
                <a:solidFill>
                  <a:srgbClr val="3333FF"/>
                </a:solidFill>
                <a:latin typeface="Times New Roman" panose="02020603050405020304" pitchFamily="18" charset="0"/>
                <a:ea typeface="宋体" panose="02010600030101010101" pitchFamily="2" charset="-122"/>
              </a:endParaRPr>
            </a:p>
          </p:txBody>
        </p:sp>
        <p:sp>
          <p:nvSpPr>
            <p:cNvPr id="60424" name="文本框 43019"/>
            <p:cNvSpPr txBox="1"/>
            <p:nvPr/>
          </p:nvSpPr>
          <p:spPr>
            <a:xfrm>
              <a:off x="3022" y="2047"/>
              <a:ext cx="726" cy="233"/>
            </a:xfrm>
            <a:prstGeom prst="rect">
              <a:avLst/>
            </a:prstGeom>
            <a:noFill/>
            <a:ln w="9525">
              <a:noFill/>
            </a:ln>
          </p:spPr>
          <p:txBody>
            <a:bodyPr anchor="t" anchorCtr="0"/>
            <a:p>
              <a:pPr algn="just" eaLnBrk="0" hangingPunct="0"/>
              <a:r>
                <a:rPr lang="en-US" altLang="zh-CN" sz="1600">
                  <a:solidFill>
                    <a:srgbClr val="3333FF"/>
                  </a:solidFill>
                  <a:latin typeface="Times New Roman" panose="02020603050405020304" pitchFamily="18" charset="0"/>
                  <a:ea typeface="宋体" panose="02010600030101010101" pitchFamily="2" charset="-122"/>
                </a:rPr>
                <a:t>G</a:t>
              </a:r>
              <a:r>
                <a:rPr lang="en-US" altLang="zh-CN" sz="1600" baseline="-25000">
                  <a:solidFill>
                    <a:srgbClr val="3333FF"/>
                  </a:solidFill>
                  <a:latin typeface="Times New Roman" panose="02020603050405020304" pitchFamily="18" charset="0"/>
                  <a:ea typeface="宋体" panose="02010600030101010101" pitchFamily="2" charset="-122"/>
                </a:rPr>
                <a:t>2</a:t>
              </a:r>
              <a:r>
                <a:rPr lang="zh-CN" altLang="en-US" sz="1600" dirty="0">
                  <a:solidFill>
                    <a:srgbClr val="3333FF"/>
                  </a:solidFill>
                  <a:latin typeface="Times New Roman" panose="02020603050405020304" pitchFamily="18" charset="0"/>
                  <a:ea typeface="宋体" panose="02010600030101010101" pitchFamily="2" charset="-122"/>
                </a:rPr>
                <a:t>补偿板</a:t>
              </a:r>
              <a:endParaRPr lang="zh-CN" altLang="en-US" sz="1600" dirty="0">
                <a:solidFill>
                  <a:srgbClr val="3333FF"/>
                </a:solidFill>
                <a:latin typeface="Times New Roman" panose="02020603050405020304" pitchFamily="18" charset="0"/>
                <a:ea typeface="宋体" panose="02010600030101010101" pitchFamily="2" charset="-122"/>
              </a:endParaRPr>
            </a:p>
          </p:txBody>
        </p:sp>
        <p:sp>
          <p:nvSpPr>
            <p:cNvPr id="60425" name="矩形 43020"/>
            <p:cNvSpPr/>
            <p:nvPr/>
          </p:nvSpPr>
          <p:spPr>
            <a:xfrm>
              <a:off x="1718" y="1395"/>
              <a:ext cx="652" cy="142"/>
            </a:xfrm>
            <a:prstGeom prst="rect">
              <a:avLst/>
            </a:prstGeom>
            <a:solidFill>
              <a:schemeClr val="bg2"/>
            </a:solidFill>
            <a:ln w="19050" cap="flat" cmpd="sng">
              <a:solidFill>
                <a:schemeClr val="tx1"/>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60426" name="矩形 43021"/>
            <p:cNvSpPr/>
            <p:nvPr/>
          </p:nvSpPr>
          <p:spPr>
            <a:xfrm flipH="1">
              <a:off x="4043" y="2245"/>
              <a:ext cx="113" cy="737"/>
            </a:xfrm>
            <a:prstGeom prst="rect">
              <a:avLst/>
            </a:prstGeom>
            <a:solidFill>
              <a:schemeClr val="bg2"/>
            </a:solidFill>
            <a:ln w="19050" cap="flat" cmpd="sng">
              <a:solidFill>
                <a:schemeClr val="tx1"/>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60427" name="矩形 43022"/>
            <p:cNvSpPr/>
            <p:nvPr/>
          </p:nvSpPr>
          <p:spPr>
            <a:xfrm>
              <a:off x="3986" y="2249"/>
              <a:ext cx="85" cy="733"/>
            </a:xfrm>
            <a:prstGeom prst="rect">
              <a:avLst/>
            </a:prstGeom>
            <a:solidFill>
              <a:srgbClr val="66FFFF"/>
            </a:solidFill>
            <a:ln w="19050" cap="flat" cmpd="sng">
              <a:solidFill>
                <a:srgbClr val="3DA6FD"/>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60428" name="矩形 43023"/>
            <p:cNvSpPr/>
            <p:nvPr/>
          </p:nvSpPr>
          <p:spPr>
            <a:xfrm>
              <a:off x="1718" y="1480"/>
              <a:ext cx="652" cy="72"/>
            </a:xfrm>
            <a:prstGeom prst="rect">
              <a:avLst/>
            </a:prstGeom>
            <a:solidFill>
              <a:srgbClr val="66FFFF"/>
            </a:solidFill>
            <a:ln w="19050" cap="flat" cmpd="sng">
              <a:solidFill>
                <a:srgbClr val="3DA6FD"/>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60429" name="矩形 43024"/>
            <p:cNvSpPr/>
            <p:nvPr/>
          </p:nvSpPr>
          <p:spPr>
            <a:xfrm rot="8100000">
              <a:off x="1641" y="2529"/>
              <a:ext cx="762" cy="175"/>
            </a:xfrm>
            <a:prstGeom prst="rect">
              <a:avLst/>
            </a:prstGeom>
            <a:solidFill>
              <a:srgbClr val="66FF66"/>
            </a:solidFill>
            <a:ln w="19050" cap="flat" cmpd="sng">
              <a:solidFill>
                <a:srgbClr val="3DA6FD"/>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60430" name="矩形 43025"/>
            <p:cNvSpPr/>
            <p:nvPr/>
          </p:nvSpPr>
          <p:spPr>
            <a:xfrm rot="-2700000">
              <a:off x="1694" y="2643"/>
              <a:ext cx="761" cy="58"/>
            </a:xfrm>
            <a:prstGeom prst="rect">
              <a:avLst/>
            </a:prstGeom>
            <a:solidFill>
              <a:srgbClr val="66FFFF"/>
            </a:solidFill>
            <a:ln w="19050">
              <a:noFill/>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3" name="组合 43026"/>
          <p:cNvGrpSpPr/>
          <p:nvPr/>
        </p:nvGrpSpPr>
        <p:grpSpPr>
          <a:xfrm>
            <a:off x="1323975" y="2754313"/>
            <a:ext cx="612775" cy="1393825"/>
            <a:chOff x="555" y="1905"/>
            <a:chExt cx="386" cy="878"/>
          </a:xfrm>
        </p:grpSpPr>
        <p:sp>
          <p:nvSpPr>
            <p:cNvPr id="60432" name="文本框 43027"/>
            <p:cNvSpPr txBox="1"/>
            <p:nvPr/>
          </p:nvSpPr>
          <p:spPr>
            <a:xfrm>
              <a:off x="669" y="1905"/>
              <a:ext cx="272" cy="510"/>
            </a:xfrm>
            <a:prstGeom prst="rect">
              <a:avLst/>
            </a:prstGeom>
            <a:noFill/>
            <a:ln w="9525">
              <a:noFill/>
            </a:ln>
          </p:spPr>
          <p:txBody>
            <a:bodyPr anchor="t" anchorCtr="0"/>
            <a:p>
              <a:pPr algn="just" eaLnBrk="0" hangingPunct="0"/>
              <a:r>
                <a:rPr lang="zh-CN" altLang="en-US" sz="1600" dirty="0">
                  <a:solidFill>
                    <a:srgbClr val="3333FF"/>
                  </a:solidFill>
                  <a:latin typeface="Times New Roman" panose="02020603050405020304" pitchFamily="18" charset="0"/>
                  <a:ea typeface="楷体_GB2312" panose="02010609030101010101" pitchFamily="49" charset="-122"/>
                </a:rPr>
                <a:t>面光源</a:t>
              </a:r>
              <a:endParaRPr lang="zh-CN" altLang="en-US" sz="1600" dirty="0">
                <a:solidFill>
                  <a:srgbClr val="3333FF"/>
                </a:solidFill>
                <a:latin typeface="Times New Roman" panose="02020603050405020304" pitchFamily="18" charset="0"/>
                <a:ea typeface="楷体_GB2312" panose="02010609030101010101" pitchFamily="49" charset="-122"/>
              </a:endParaRPr>
            </a:p>
          </p:txBody>
        </p:sp>
        <p:sp>
          <p:nvSpPr>
            <p:cNvPr id="60433" name="十六角星 43028"/>
            <p:cNvSpPr/>
            <p:nvPr/>
          </p:nvSpPr>
          <p:spPr>
            <a:xfrm>
              <a:off x="555" y="2358"/>
              <a:ext cx="198" cy="425"/>
            </a:xfrm>
            <a:prstGeom prst="star16">
              <a:avLst>
                <a:gd name="adj" fmla="val 24241"/>
              </a:avLst>
            </a:prstGeom>
            <a:solidFill>
              <a:srgbClr val="FF0066"/>
            </a:solidFill>
            <a:ln w="9525" cap="flat" cmpd="sng">
              <a:solidFill>
                <a:srgbClr val="FF0066"/>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4" name="组合 43029"/>
          <p:cNvGrpSpPr/>
          <p:nvPr/>
        </p:nvGrpSpPr>
        <p:grpSpPr>
          <a:xfrm>
            <a:off x="1550988" y="3835400"/>
            <a:ext cx="2338387" cy="179388"/>
            <a:chOff x="698" y="2529"/>
            <a:chExt cx="1473" cy="113"/>
          </a:xfrm>
        </p:grpSpPr>
        <p:sp>
          <p:nvSpPr>
            <p:cNvPr id="60435" name="直接连接符 43030"/>
            <p:cNvSpPr/>
            <p:nvPr/>
          </p:nvSpPr>
          <p:spPr>
            <a:xfrm>
              <a:off x="698" y="2529"/>
              <a:ext cx="1275" cy="0"/>
            </a:xfrm>
            <a:prstGeom prst="line">
              <a:avLst/>
            </a:prstGeom>
            <a:ln w="57150" cap="flat" cmpd="sng">
              <a:solidFill>
                <a:srgbClr val="FF0066"/>
              </a:solidFill>
              <a:prstDash val="solid"/>
              <a:round/>
              <a:headEnd type="none" w="med" len="med"/>
              <a:tailEnd type="triangle" w="med" len="med"/>
            </a:ln>
          </p:spPr>
        </p:sp>
        <p:sp>
          <p:nvSpPr>
            <p:cNvPr id="60436" name="直接连接符 43031"/>
            <p:cNvSpPr/>
            <p:nvPr/>
          </p:nvSpPr>
          <p:spPr>
            <a:xfrm>
              <a:off x="1944" y="2529"/>
              <a:ext cx="227" cy="113"/>
            </a:xfrm>
            <a:prstGeom prst="line">
              <a:avLst/>
            </a:prstGeom>
            <a:ln w="38100" cap="flat" cmpd="sng">
              <a:solidFill>
                <a:srgbClr val="FF0066"/>
              </a:solidFill>
              <a:prstDash val="solid"/>
              <a:round/>
              <a:headEnd type="none" w="med" len="med"/>
              <a:tailEnd type="triangle" w="med" len="med"/>
            </a:ln>
          </p:spPr>
        </p:sp>
      </p:grpSp>
      <p:grpSp>
        <p:nvGrpSpPr>
          <p:cNvPr id="5" name="组合 43032"/>
          <p:cNvGrpSpPr/>
          <p:nvPr/>
        </p:nvGrpSpPr>
        <p:grpSpPr>
          <a:xfrm>
            <a:off x="3889375" y="3654425"/>
            <a:ext cx="2879725" cy="457200"/>
            <a:chOff x="2171" y="2415"/>
            <a:chExt cx="1814" cy="288"/>
          </a:xfrm>
        </p:grpSpPr>
        <p:grpSp>
          <p:nvGrpSpPr>
            <p:cNvPr id="60438" name="组合 43033"/>
            <p:cNvGrpSpPr/>
            <p:nvPr/>
          </p:nvGrpSpPr>
          <p:grpSpPr>
            <a:xfrm>
              <a:off x="2171" y="2614"/>
              <a:ext cx="1814" cy="56"/>
              <a:chOff x="2171" y="2614"/>
              <a:chExt cx="1814" cy="56"/>
            </a:xfrm>
          </p:grpSpPr>
          <p:sp>
            <p:nvSpPr>
              <p:cNvPr id="60439" name="直接连接符 43034"/>
              <p:cNvSpPr/>
              <p:nvPr/>
            </p:nvSpPr>
            <p:spPr>
              <a:xfrm>
                <a:off x="2171" y="2614"/>
                <a:ext cx="822" cy="0"/>
              </a:xfrm>
              <a:prstGeom prst="line">
                <a:avLst/>
              </a:prstGeom>
              <a:ln w="19050" cap="flat" cmpd="sng">
                <a:solidFill>
                  <a:srgbClr val="FF0066"/>
                </a:solidFill>
                <a:prstDash val="solid"/>
                <a:round/>
                <a:headEnd type="none" w="med" len="med"/>
                <a:tailEnd type="triangle" w="med" len="med"/>
              </a:ln>
            </p:spPr>
          </p:sp>
          <p:sp>
            <p:nvSpPr>
              <p:cNvPr id="60440" name="直接连接符 43035"/>
              <p:cNvSpPr/>
              <p:nvPr/>
            </p:nvSpPr>
            <p:spPr>
              <a:xfrm>
                <a:off x="2993" y="2614"/>
                <a:ext cx="199" cy="56"/>
              </a:xfrm>
              <a:prstGeom prst="line">
                <a:avLst/>
              </a:prstGeom>
              <a:ln w="9525" cap="flat" cmpd="sng">
                <a:solidFill>
                  <a:srgbClr val="FF0066"/>
                </a:solidFill>
                <a:prstDash val="solid"/>
                <a:round/>
                <a:headEnd type="none" w="med" len="med"/>
                <a:tailEnd type="triangle" w="med" len="med"/>
              </a:ln>
            </p:spPr>
          </p:sp>
          <p:sp>
            <p:nvSpPr>
              <p:cNvPr id="60441" name="直接连接符 43036"/>
              <p:cNvSpPr/>
              <p:nvPr/>
            </p:nvSpPr>
            <p:spPr>
              <a:xfrm>
                <a:off x="3163" y="2670"/>
                <a:ext cx="822" cy="0"/>
              </a:xfrm>
              <a:prstGeom prst="line">
                <a:avLst/>
              </a:prstGeom>
              <a:ln w="19050" cap="flat" cmpd="sng">
                <a:solidFill>
                  <a:srgbClr val="FF0066"/>
                </a:solidFill>
                <a:prstDash val="solid"/>
                <a:round/>
                <a:headEnd type="none" w="med" len="med"/>
                <a:tailEnd type="triangle" w="med" len="med"/>
              </a:ln>
            </p:spPr>
          </p:sp>
        </p:grpSp>
        <p:sp>
          <p:nvSpPr>
            <p:cNvPr id="60442" name="文本框 43037"/>
            <p:cNvSpPr txBox="1"/>
            <p:nvPr/>
          </p:nvSpPr>
          <p:spPr>
            <a:xfrm>
              <a:off x="3419" y="2415"/>
              <a:ext cx="212" cy="288"/>
            </a:xfrm>
            <a:prstGeom prst="rect">
              <a:avLst/>
            </a:prstGeom>
            <a:noFill/>
            <a:ln w="9525">
              <a:noFill/>
            </a:ln>
          </p:spPr>
          <p:txBody>
            <a:bodyPr wrap="none" anchor="t" anchorCtr="0">
              <a:spAutoFit/>
            </a:bodyPr>
            <a:p>
              <a:r>
                <a:rPr lang="en-US" altLang="zh-CN" sz="2400">
                  <a:solidFill>
                    <a:srgbClr val="FF0066"/>
                  </a:solidFill>
                  <a:latin typeface="Times New Roman" panose="02020603050405020304" pitchFamily="18" charset="0"/>
                  <a:ea typeface="宋体" panose="02010600030101010101" pitchFamily="2" charset="-122"/>
                </a:rPr>
                <a:t>1</a:t>
              </a:r>
              <a:endParaRPr lang="en-US" altLang="zh-CN" sz="2400">
                <a:solidFill>
                  <a:srgbClr val="FF0066"/>
                </a:solidFill>
                <a:latin typeface="Times New Roman" panose="02020603050405020304" pitchFamily="18" charset="0"/>
                <a:ea typeface="宋体" panose="02010600030101010101" pitchFamily="2" charset="-122"/>
              </a:endParaRPr>
            </a:p>
          </p:txBody>
        </p:sp>
      </p:grpSp>
      <p:grpSp>
        <p:nvGrpSpPr>
          <p:cNvPr id="7" name="组合 43038"/>
          <p:cNvGrpSpPr/>
          <p:nvPr/>
        </p:nvGrpSpPr>
        <p:grpSpPr>
          <a:xfrm>
            <a:off x="3709988" y="2305050"/>
            <a:ext cx="336550" cy="1665288"/>
            <a:chOff x="2058" y="1565"/>
            <a:chExt cx="212" cy="1049"/>
          </a:xfrm>
        </p:grpSpPr>
        <p:grpSp>
          <p:nvGrpSpPr>
            <p:cNvPr id="60444" name="组合 43039"/>
            <p:cNvGrpSpPr/>
            <p:nvPr/>
          </p:nvGrpSpPr>
          <p:grpSpPr>
            <a:xfrm>
              <a:off x="2086" y="1565"/>
              <a:ext cx="57" cy="1049"/>
              <a:chOff x="2086" y="1565"/>
              <a:chExt cx="57" cy="1049"/>
            </a:xfrm>
          </p:grpSpPr>
          <p:sp>
            <p:nvSpPr>
              <p:cNvPr id="60445" name="直接连接符 43040"/>
              <p:cNvSpPr/>
              <p:nvPr/>
            </p:nvSpPr>
            <p:spPr>
              <a:xfrm flipH="1" flipV="1">
                <a:off x="2086" y="2415"/>
                <a:ext cx="57" cy="199"/>
              </a:xfrm>
              <a:prstGeom prst="line">
                <a:avLst/>
              </a:prstGeom>
              <a:ln w="19050" cap="flat" cmpd="sng">
                <a:solidFill>
                  <a:srgbClr val="FF0066"/>
                </a:solidFill>
                <a:prstDash val="solid"/>
                <a:round/>
                <a:headEnd type="none" w="med" len="med"/>
                <a:tailEnd type="triangle" w="med" len="med"/>
              </a:ln>
            </p:spPr>
          </p:sp>
          <p:sp>
            <p:nvSpPr>
              <p:cNvPr id="60446" name="直接连接符 43041"/>
              <p:cNvSpPr/>
              <p:nvPr/>
            </p:nvSpPr>
            <p:spPr>
              <a:xfrm flipV="1">
                <a:off x="2086" y="1565"/>
                <a:ext cx="0" cy="850"/>
              </a:xfrm>
              <a:prstGeom prst="line">
                <a:avLst/>
              </a:prstGeom>
              <a:ln w="19050" cap="flat" cmpd="sng">
                <a:solidFill>
                  <a:srgbClr val="FF0066"/>
                </a:solidFill>
                <a:prstDash val="solid"/>
                <a:round/>
                <a:headEnd type="none" w="med" len="med"/>
                <a:tailEnd type="triangle" w="med" len="med"/>
              </a:ln>
            </p:spPr>
          </p:sp>
        </p:grpSp>
        <p:sp>
          <p:nvSpPr>
            <p:cNvPr id="60447" name="文本框 43042"/>
            <p:cNvSpPr txBox="1"/>
            <p:nvPr/>
          </p:nvSpPr>
          <p:spPr>
            <a:xfrm>
              <a:off x="2058" y="1763"/>
              <a:ext cx="212" cy="288"/>
            </a:xfrm>
            <a:prstGeom prst="rect">
              <a:avLst/>
            </a:prstGeom>
            <a:noFill/>
            <a:ln w="9525">
              <a:noFill/>
            </a:ln>
          </p:spPr>
          <p:txBody>
            <a:bodyPr wrap="none" anchor="t" anchorCtr="0">
              <a:spAutoFit/>
            </a:bodyPr>
            <a:p>
              <a:r>
                <a:rPr lang="en-US" altLang="zh-CN" sz="2400">
                  <a:solidFill>
                    <a:srgbClr val="FF0066"/>
                  </a:solidFill>
                  <a:latin typeface="Times New Roman" panose="02020603050405020304" pitchFamily="18" charset="0"/>
                  <a:ea typeface="宋体" panose="02010600030101010101" pitchFamily="2" charset="-122"/>
                </a:rPr>
                <a:t>2</a:t>
              </a:r>
              <a:endParaRPr lang="en-US" altLang="zh-CN" sz="2400">
                <a:solidFill>
                  <a:srgbClr val="FF0066"/>
                </a:solidFill>
                <a:latin typeface="Times New Roman" panose="02020603050405020304" pitchFamily="18" charset="0"/>
                <a:ea typeface="宋体" panose="02010600030101010101" pitchFamily="2" charset="-122"/>
              </a:endParaRPr>
            </a:p>
          </p:txBody>
        </p:sp>
      </p:grpSp>
      <p:grpSp>
        <p:nvGrpSpPr>
          <p:cNvPr id="9" name="组合 43043"/>
          <p:cNvGrpSpPr/>
          <p:nvPr/>
        </p:nvGrpSpPr>
        <p:grpSpPr>
          <a:xfrm>
            <a:off x="3754438" y="4059238"/>
            <a:ext cx="3060700" cy="503237"/>
            <a:chOff x="2086" y="2670"/>
            <a:chExt cx="1928" cy="317"/>
          </a:xfrm>
        </p:grpSpPr>
        <p:grpSp>
          <p:nvGrpSpPr>
            <p:cNvPr id="60449" name="组合 43044"/>
            <p:cNvGrpSpPr/>
            <p:nvPr/>
          </p:nvGrpSpPr>
          <p:grpSpPr>
            <a:xfrm>
              <a:off x="2086" y="2670"/>
              <a:ext cx="1928" cy="56"/>
              <a:chOff x="2058" y="2699"/>
              <a:chExt cx="1928" cy="56"/>
            </a:xfrm>
          </p:grpSpPr>
          <p:sp>
            <p:nvSpPr>
              <p:cNvPr id="60450" name="直接连接符 43045"/>
              <p:cNvSpPr/>
              <p:nvPr/>
            </p:nvSpPr>
            <p:spPr>
              <a:xfrm>
                <a:off x="2058" y="2699"/>
                <a:ext cx="822" cy="0"/>
              </a:xfrm>
              <a:prstGeom prst="line">
                <a:avLst/>
              </a:prstGeom>
              <a:ln w="19050" cap="flat" cmpd="sng">
                <a:solidFill>
                  <a:srgbClr val="FF0066"/>
                </a:solidFill>
                <a:prstDash val="solid"/>
                <a:round/>
                <a:headEnd type="triangle" w="med" len="med"/>
                <a:tailEnd type="none" w="med" len="med"/>
              </a:ln>
            </p:spPr>
          </p:sp>
          <p:sp>
            <p:nvSpPr>
              <p:cNvPr id="60451" name="直接连接符 43046"/>
              <p:cNvSpPr/>
              <p:nvPr/>
            </p:nvSpPr>
            <p:spPr>
              <a:xfrm>
                <a:off x="2880" y="2699"/>
                <a:ext cx="199" cy="56"/>
              </a:xfrm>
              <a:prstGeom prst="line">
                <a:avLst/>
              </a:prstGeom>
              <a:ln w="9525" cap="flat" cmpd="sng">
                <a:solidFill>
                  <a:srgbClr val="FF0066"/>
                </a:solidFill>
                <a:prstDash val="solid"/>
                <a:round/>
                <a:headEnd type="triangle" w="med" len="med"/>
                <a:tailEnd type="none" w="med" len="med"/>
              </a:ln>
            </p:spPr>
          </p:sp>
          <p:sp>
            <p:nvSpPr>
              <p:cNvPr id="60452" name="直接连接符 43047"/>
              <p:cNvSpPr/>
              <p:nvPr/>
            </p:nvSpPr>
            <p:spPr>
              <a:xfrm>
                <a:off x="3050" y="2755"/>
                <a:ext cx="936" cy="0"/>
              </a:xfrm>
              <a:prstGeom prst="line">
                <a:avLst/>
              </a:prstGeom>
              <a:ln w="19050" cap="flat" cmpd="sng">
                <a:solidFill>
                  <a:srgbClr val="FF0066"/>
                </a:solidFill>
                <a:prstDash val="solid"/>
                <a:round/>
                <a:headEnd type="triangle" w="med" len="med"/>
                <a:tailEnd type="none" w="med" len="med"/>
              </a:ln>
            </p:spPr>
          </p:sp>
        </p:grpSp>
        <p:sp>
          <p:nvSpPr>
            <p:cNvPr id="60453" name="文本框 43048"/>
            <p:cNvSpPr txBox="1"/>
            <p:nvPr/>
          </p:nvSpPr>
          <p:spPr>
            <a:xfrm>
              <a:off x="3419" y="2699"/>
              <a:ext cx="248"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1</a:t>
              </a:r>
              <a:r>
                <a:rPr lang="en-US" altLang="zh-CN" sz="2400" baseline="30000">
                  <a:latin typeface="Times New Roman" panose="02020603050405020304" pitchFamily="18" charset="0"/>
                  <a:ea typeface="宋体" panose="02010600030101010101" pitchFamily="2" charset="-122"/>
                </a:rPr>
                <a:t>/</a:t>
              </a:r>
              <a:endParaRPr lang="en-US" altLang="zh-CN" sz="2400">
                <a:latin typeface="Times New Roman" panose="02020603050405020304" pitchFamily="18" charset="0"/>
                <a:ea typeface="宋体" panose="02010600030101010101" pitchFamily="2" charset="-122"/>
              </a:endParaRPr>
            </a:p>
          </p:txBody>
        </p:sp>
      </p:grpSp>
      <p:grpSp>
        <p:nvGrpSpPr>
          <p:cNvPr id="11" name="组合 43049"/>
          <p:cNvGrpSpPr/>
          <p:nvPr/>
        </p:nvGrpSpPr>
        <p:grpSpPr>
          <a:xfrm>
            <a:off x="3305175" y="2305050"/>
            <a:ext cx="449263" cy="1800225"/>
            <a:chOff x="1803" y="1565"/>
            <a:chExt cx="283" cy="1134"/>
          </a:xfrm>
        </p:grpSpPr>
        <p:grpSp>
          <p:nvGrpSpPr>
            <p:cNvPr id="60455" name="组合 43050"/>
            <p:cNvGrpSpPr/>
            <p:nvPr/>
          </p:nvGrpSpPr>
          <p:grpSpPr>
            <a:xfrm>
              <a:off x="2029" y="1565"/>
              <a:ext cx="57" cy="1134"/>
              <a:chOff x="2001" y="1565"/>
              <a:chExt cx="57" cy="1134"/>
            </a:xfrm>
          </p:grpSpPr>
          <p:sp>
            <p:nvSpPr>
              <p:cNvPr id="60456" name="直接连接符 43051"/>
              <p:cNvSpPr/>
              <p:nvPr/>
            </p:nvSpPr>
            <p:spPr>
              <a:xfrm flipH="1" flipV="1">
                <a:off x="2001" y="2500"/>
                <a:ext cx="57" cy="199"/>
              </a:xfrm>
              <a:prstGeom prst="line">
                <a:avLst/>
              </a:prstGeom>
              <a:ln w="19050" cap="flat" cmpd="sng">
                <a:solidFill>
                  <a:srgbClr val="FF0066"/>
                </a:solidFill>
                <a:prstDash val="solid"/>
                <a:round/>
                <a:headEnd type="triangle" w="med" len="med"/>
                <a:tailEnd type="none" w="med" len="med"/>
              </a:ln>
            </p:spPr>
          </p:sp>
          <p:sp>
            <p:nvSpPr>
              <p:cNvPr id="60457" name="直接连接符 43052"/>
              <p:cNvSpPr/>
              <p:nvPr/>
            </p:nvSpPr>
            <p:spPr>
              <a:xfrm flipV="1">
                <a:off x="2001" y="1565"/>
                <a:ext cx="0" cy="935"/>
              </a:xfrm>
              <a:prstGeom prst="line">
                <a:avLst/>
              </a:prstGeom>
              <a:ln w="19050" cap="flat" cmpd="sng">
                <a:solidFill>
                  <a:srgbClr val="FF0066"/>
                </a:solidFill>
                <a:prstDash val="solid"/>
                <a:round/>
                <a:headEnd type="triangle" w="med" len="med"/>
                <a:tailEnd type="none" w="med" len="med"/>
              </a:ln>
            </p:spPr>
          </p:sp>
        </p:grpSp>
        <p:sp>
          <p:nvSpPr>
            <p:cNvPr id="60458" name="文本框 43053"/>
            <p:cNvSpPr txBox="1"/>
            <p:nvPr/>
          </p:nvSpPr>
          <p:spPr>
            <a:xfrm>
              <a:off x="1803" y="1763"/>
              <a:ext cx="248"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2</a:t>
              </a:r>
              <a:r>
                <a:rPr lang="en-US" altLang="zh-CN" sz="2400" baseline="30000">
                  <a:latin typeface="Times New Roman" panose="02020603050405020304" pitchFamily="18" charset="0"/>
                  <a:ea typeface="宋体" panose="02010600030101010101" pitchFamily="2" charset="-122"/>
                </a:rPr>
                <a:t>/</a:t>
              </a:r>
              <a:endParaRPr lang="en-US" altLang="zh-CN" sz="2400">
                <a:latin typeface="Times New Roman" panose="02020603050405020304" pitchFamily="18" charset="0"/>
                <a:ea typeface="宋体" panose="02010600030101010101" pitchFamily="2" charset="-122"/>
              </a:endParaRPr>
            </a:p>
          </p:txBody>
        </p:sp>
      </p:grpSp>
      <p:grpSp>
        <p:nvGrpSpPr>
          <p:cNvPr id="13" name="组合 43054"/>
          <p:cNvGrpSpPr/>
          <p:nvPr/>
        </p:nvGrpSpPr>
        <p:grpSpPr>
          <a:xfrm>
            <a:off x="3406775" y="4059238"/>
            <a:ext cx="831850" cy="1439862"/>
            <a:chOff x="1867" y="2670"/>
            <a:chExt cx="524" cy="907"/>
          </a:xfrm>
        </p:grpSpPr>
        <p:sp>
          <p:nvSpPr>
            <p:cNvPr id="60460" name="直接连接符 43055"/>
            <p:cNvSpPr/>
            <p:nvPr/>
          </p:nvSpPr>
          <p:spPr>
            <a:xfrm>
              <a:off x="2086" y="2699"/>
              <a:ext cx="0" cy="878"/>
            </a:xfrm>
            <a:prstGeom prst="line">
              <a:avLst/>
            </a:prstGeom>
            <a:ln w="19050" cap="flat" cmpd="sng">
              <a:solidFill>
                <a:srgbClr val="FF0066"/>
              </a:solidFill>
              <a:prstDash val="solid"/>
              <a:round/>
              <a:headEnd type="none" w="med" len="med"/>
              <a:tailEnd type="triangle" w="med" len="med"/>
            </a:ln>
          </p:spPr>
        </p:sp>
        <p:sp>
          <p:nvSpPr>
            <p:cNvPr id="60461" name="直接连接符 43056"/>
            <p:cNvSpPr/>
            <p:nvPr/>
          </p:nvSpPr>
          <p:spPr>
            <a:xfrm>
              <a:off x="2115" y="2670"/>
              <a:ext cx="0" cy="878"/>
            </a:xfrm>
            <a:prstGeom prst="line">
              <a:avLst/>
            </a:prstGeom>
            <a:ln w="19050" cap="flat" cmpd="sng">
              <a:solidFill>
                <a:srgbClr val="FF0066"/>
              </a:solidFill>
              <a:prstDash val="solid"/>
              <a:round/>
              <a:headEnd type="none" w="med" len="med"/>
              <a:tailEnd type="triangle" w="med" len="med"/>
            </a:ln>
          </p:spPr>
        </p:sp>
        <p:sp>
          <p:nvSpPr>
            <p:cNvPr id="60462" name="文本框 43057"/>
            <p:cNvSpPr txBox="1"/>
            <p:nvPr/>
          </p:nvSpPr>
          <p:spPr>
            <a:xfrm>
              <a:off x="1867" y="3204"/>
              <a:ext cx="248"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2</a:t>
              </a:r>
              <a:r>
                <a:rPr lang="en-US" altLang="zh-CN" sz="2400" baseline="30000">
                  <a:latin typeface="Times New Roman" panose="02020603050405020304" pitchFamily="18" charset="0"/>
                  <a:ea typeface="宋体" panose="02010600030101010101" pitchFamily="2" charset="-122"/>
                </a:rPr>
                <a:t>/</a:t>
              </a:r>
              <a:endParaRPr lang="en-US" altLang="zh-CN" sz="2400">
                <a:latin typeface="Times New Roman" panose="02020603050405020304" pitchFamily="18" charset="0"/>
                <a:ea typeface="宋体" panose="02010600030101010101" pitchFamily="2" charset="-122"/>
              </a:endParaRPr>
            </a:p>
          </p:txBody>
        </p:sp>
        <p:sp>
          <p:nvSpPr>
            <p:cNvPr id="60463" name="文本框 43058"/>
            <p:cNvSpPr txBox="1"/>
            <p:nvPr/>
          </p:nvSpPr>
          <p:spPr>
            <a:xfrm>
              <a:off x="2143" y="3209"/>
              <a:ext cx="248" cy="288"/>
            </a:xfrm>
            <a:prstGeom prst="rect">
              <a:avLst/>
            </a:prstGeom>
            <a:noFill/>
            <a:ln w="9525">
              <a:noFill/>
            </a:ln>
          </p:spPr>
          <p:txBody>
            <a:bodyPr wrap="none" anchor="t" anchorCtr="0">
              <a:spAutoFit/>
            </a:bodyPr>
            <a:p>
              <a:r>
                <a:rPr lang="en-US" altLang="zh-CN" sz="2400">
                  <a:latin typeface="Times New Roman" panose="02020603050405020304" pitchFamily="18" charset="0"/>
                  <a:ea typeface="宋体" panose="02010600030101010101" pitchFamily="2" charset="-122"/>
                </a:rPr>
                <a:t>1</a:t>
              </a:r>
              <a:r>
                <a:rPr lang="en-US" altLang="zh-CN" sz="2400" baseline="30000">
                  <a:latin typeface="Times New Roman" panose="02020603050405020304" pitchFamily="18" charset="0"/>
                  <a:ea typeface="宋体" panose="02010600030101010101" pitchFamily="2" charset="-122"/>
                </a:rPr>
                <a:t>/</a:t>
              </a:r>
              <a:endParaRPr lang="en-US" altLang="zh-CN" sz="2400">
                <a:latin typeface="Times New Roman" panose="02020603050405020304" pitchFamily="18" charset="0"/>
                <a:ea typeface="宋体" panose="02010600030101010101" pitchFamily="2" charset="-122"/>
              </a:endParaRPr>
            </a:p>
          </p:txBody>
        </p:sp>
      </p:grpSp>
      <p:grpSp>
        <p:nvGrpSpPr>
          <p:cNvPr id="14" name="组合 43059"/>
          <p:cNvGrpSpPr/>
          <p:nvPr/>
        </p:nvGrpSpPr>
        <p:grpSpPr>
          <a:xfrm>
            <a:off x="2540000" y="2303463"/>
            <a:ext cx="1709738" cy="381000"/>
            <a:chOff x="1066" y="1637"/>
            <a:chExt cx="1077" cy="240"/>
          </a:xfrm>
        </p:grpSpPr>
        <p:sp>
          <p:nvSpPr>
            <p:cNvPr id="60465" name="文本框 43060"/>
            <p:cNvSpPr txBox="1"/>
            <p:nvPr/>
          </p:nvSpPr>
          <p:spPr>
            <a:xfrm>
              <a:off x="1066" y="1637"/>
              <a:ext cx="336" cy="240"/>
            </a:xfrm>
            <a:prstGeom prst="rect">
              <a:avLst/>
            </a:prstGeom>
            <a:noFill/>
            <a:ln w="9525">
              <a:noFill/>
            </a:ln>
          </p:spPr>
          <p:txBody>
            <a:bodyPr anchor="t" anchorCtr="0"/>
            <a:p>
              <a:pPr algn="just" eaLnBrk="0" hangingPunct="0">
                <a:spcBef>
                  <a:spcPts val="1700"/>
                </a:spcBef>
                <a:spcAft>
                  <a:spcPts val="1650"/>
                </a:spcAft>
              </a:pPr>
              <a:r>
                <a:rPr lang="en-US" altLang="zh-CN" sz="1600">
                  <a:solidFill>
                    <a:srgbClr val="3333FF"/>
                  </a:solidFill>
                  <a:latin typeface="Times New Roman" panose="02020603050405020304" pitchFamily="18" charset="0"/>
                  <a:ea typeface="宋体" panose="02010600030101010101" pitchFamily="2" charset="-122"/>
                </a:rPr>
                <a:t>M</a:t>
              </a:r>
              <a:r>
                <a:rPr lang="en-US" altLang="zh-CN" sz="1600" baseline="-25000">
                  <a:solidFill>
                    <a:srgbClr val="3333FF"/>
                  </a:solidFill>
                  <a:latin typeface="Times New Roman" panose="02020603050405020304" pitchFamily="18" charset="0"/>
                  <a:ea typeface="宋体" panose="02010600030101010101" pitchFamily="2" charset="-122"/>
                </a:rPr>
                <a:t>1</a:t>
              </a:r>
              <a:r>
                <a:rPr lang="en-US" altLang="zh-CN" sz="1600" baseline="30000">
                  <a:solidFill>
                    <a:srgbClr val="3333FF"/>
                  </a:solidFill>
                  <a:latin typeface="Times New Roman" panose="02020603050405020304" pitchFamily="18" charset="0"/>
                  <a:ea typeface="宋体" panose="02010600030101010101" pitchFamily="2" charset="-122"/>
                </a:rPr>
                <a:t>/</a:t>
              </a:r>
              <a:endParaRPr lang="en-US" altLang="zh-CN" sz="1600">
                <a:solidFill>
                  <a:srgbClr val="3333FF"/>
                </a:solidFill>
                <a:latin typeface="Times New Roman" panose="02020603050405020304" pitchFamily="18" charset="0"/>
                <a:ea typeface="宋体" panose="02010600030101010101" pitchFamily="2" charset="-122"/>
              </a:endParaRPr>
            </a:p>
          </p:txBody>
        </p:sp>
        <p:sp>
          <p:nvSpPr>
            <p:cNvPr id="60466" name="矩形 43061"/>
            <p:cNvSpPr/>
            <p:nvPr/>
          </p:nvSpPr>
          <p:spPr>
            <a:xfrm rot="-5400000" flipH="1" flipV="1">
              <a:off x="1732" y="1409"/>
              <a:ext cx="142" cy="680"/>
            </a:xfrm>
            <a:prstGeom prst="rect">
              <a:avLst/>
            </a:prstGeom>
            <a:solidFill>
              <a:srgbClr val="66FF66">
                <a:alpha val="50194"/>
              </a:srgbClr>
            </a:solidFill>
            <a:ln w="19050" cap="flat" cmpd="sng">
              <a:solidFill>
                <a:srgbClr val="3DA6FD"/>
              </a:solidFill>
              <a:prstDash val="dash"/>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15" name="组合 43062"/>
          <p:cNvGrpSpPr/>
          <p:nvPr/>
        </p:nvGrpSpPr>
        <p:grpSpPr>
          <a:xfrm>
            <a:off x="4559300" y="4765675"/>
            <a:ext cx="1885950" cy="2119313"/>
            <a:chOff x="414" y="2784"/>
            <a:chExt cx="1188" cy="1335"/>
          </a:xfrm>
        </p:grpSpPr>
        <p:sp>
          <p:nvSpPr>
            <p:cNvPr id="60468" name="椭圆 43063"/>
            <p:cNvSpPr/>
            <p:nvPr/>
          </p:nvSpPr>
          <p:spPr>
            <a:xfrm>
              <a:off x="754" y="3039"/>
              <a:ext cx="833" cy="833"/>
            </a:xfrm>
            <a:prstGeom prst="ellipse">
              <a:avLst/>
            </a:prstGeom>
            <a:noFill/>
            <a:ln w="6350" cap="flat" cmpd="sng">
              <a:solidFill>
                <a:srgbClr val="000000"/>
              </a:solidFill>
              <a:prstDash val="sysDot"/>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60469" name="组合 43064"/>
            <p:cNvGrpSpPr/>
            <p:nvPr/>
          </p:nvGrpSpPr>
          <p:grpSpPr>
            <a:xfrm>
              <a:off x="849" y="3127"/>
              <a:ext cx="680" cy="680"/>
              <a:chOff x="0" y="503"/>
              <a:chExt cx="20000" cy="19043"/>
            </a:xfrm>
          </p:grpSpPr>
          <p:sp>
            <p:nvSpPr>
              <p:cNvPr id="60470" name="直接连接符 43065"/>
              <p:cNvSpPr/>
              <p:nvPr/>
            </p:nvSpPr>
            <p:spPr>
              <a:xfrm>
                <a:off x="0" y="10510"/>
                <a:ext cx="20000" cy="9"/>
              </a:xfrm>
              <a:prstGeom prst="line">
                <a:avLst/>
              </a:prstGeom>
              <a:ln w="25400" cap="flat" cmpd="sng">
                <a:solidFill>
                  <a:srgbClr val="FF0000"/>
                </a:solidFill>
                <a:prstDash val="solid"/>
                <a:round/>
                <a:headEnd type="none" w="med" len="sm"/>
                <a:tailEnd type="none" w="med" len="sm"/>
              </a:ln>
            </p:spPr>
          </p:sp>
          <p:sp>
            <p:nvSpPr>
              <p:cNvPr id="60471" name="直接连接符 43066"/>
              <p:cNvSpPr/>
              <p:nvPr/>
            </p:nvSpPr>
            <p:spPr>
              <a:xfrm>
                <a:off x="9891" y="503"/>
                <a:ext cx="11" cy="19043"/>
              </a:xfrm>
              <a:prstGeom prst="line">
                <a:avLst/>
              </a:prstGeom>
              <a:ln w="25400" cap="flat" cmpd="sng">
                <a:solidFill>
                  <a:srgbClr val="FF0000"/>
                </a:solidFill>
                <a:prstDash val="solid"/>
                <a:round/>
                <a:headEnd type="none" w="med" len="sm"/>
                <a:tailEnd type="none" w="med" len="sm"/>
              </a:ln>
            </p:spPr>
          </p:sp>
        </p:grpSp>
        <p:sp>
          <p:nvSpPr>
            <p:cNvPr id="60472" name="直接连接符 43067"/>
            <p:cNvSpPr/>
            <p:nvPr/>
          </p:nvSpPr>
          <p:spPr>
            <a:xfrm>
              <a:off x="933" y="3239"/>
              <a:ext cx="0" cy="477"/>
            </a:xfrm>
            <a:prstGeom prst="line">
              <a:avLst/>
            </a:prstGeom>
            <a:ln w="50800" cap="flat" cmpd="sng">
              <a:solidFill>
                <a:srgbClr val="0000FF"/>
              </a:solidFill>
              <a:prstDash val="solid"/>
              <a:round/>
              <a:headEnd type="none" w="med" len="sm"/>
              <a:tailEnd type="none" w="med" len="sm"/>
            </a:ln>
          </p:spPr>
        </p:sp>
        <p:sp>
          <p:nvSpPr>
            <p:cNvPr id="60473" name="直接连接符 43068"/>
            <p:cNvSpPr/>
            <p:nvPr/>
          </p:nvSpPr>
          <p:spPr>
            <a:xfrm flipH="1">
              <a:off x="1321" y="3238"/>
              <a:ext cx="5" cy="478"/>
            </a:xfrm>
            <a:prstGeom prst="line">
              <a:avLst/>
            </a:prstGeom>
            <a:ln w="50800" cap="flat" cmpd="sng">
              <a:solidFill>
                <a:srgbClr val="0000FF"/>
              </a:solidFill>
              <a:prstDash val="solid"/>
              <a:round/>
              <a:headEnd type="none" w="med" len="sm"/>
              <a:tailEnd type="none" w="med" len="sm"/>
            </a:ln>
          </p:spPr>
        </p:sp>
        <p:sp>
          <p:nvSpPr>
            <p:cNvPr id="60474" name="直接连接符 43069"/>
            <p:cNvSpPr/>
            <p:nvPr/>
          </p:nvSpPr>
          <p:spPr>
            <a:xfrm>
              <a:off x="1185" y="3232"/>
              <a:ext cx="0" cy="477"/>
            </a:xfrm>
            <a:prstGeom prst="line">
              <a:avLst/>
            </a:prstGeom>
            <a:ln w="50800" cap="flat" cmpd="sng">
              <a:solidFill>
                <a:srgbClr val="0000FF"/>
              </a:solidFill>
              <a:prstDash val="solid"/>
              <a:round/>
              <a:headEnd type="none" w="med" len="sm"/>
              <a:tailEnd type="none" w="med" len="sm"/>
            </a:ln>
          </p:spPr>
        </p:sp>
        <p:sp>
          <p:nvSpPr>
            <p:cNvPr id="60475" name="直接连接符 43070"/>
            <p:cNvSpPr/>
            <p:nvPr/>
          </p:nvSpPr>
          <p:spPr>
            <a:xfrm>
              <a:off x="1059" y="3238"/>
              <a:ext cx="0" cy="478"/>
            </a:xfrm>
            <a:prstGeom prst="line">
              <a:avLst/>
            </a:prstGeom>
            <a:ln w="50800" cap="flat" cmpd="sng">
              <a:solidFill>
                <a:srgbClr val="0000FF"/>
              </a:solidFill>
              <a:prstDash val="solid"/>
              <a:round/>
              <a:headEnd type="none" w="med" len="sm"/>
              <a:tailEnd type="none" w="med" len="sm"/>
            </a:ln>
          </p:spPr>
        </p:sp>
        <p:sp>
          <p:nvSpPr>
            <p:cNvPr id="60476" name="直接连接符 43071"/>
            <p:cNvSpPr/>
            <p:nvPr/>
          </p:nvSpPr>
          <p:spPr>
            <a:xfrm flipH="1">
              <a:off x="1447" y="3231"/>
              <a:ext cx="5" cy="478"/>
            </a:xfrm>
            <a:prstGeom prst="line">
              <a:avLst/>
            </a:prstGeom>
            <a:ln w="50800" cap="flat" cmpd="sng">
              <a:solidFill>
                <a:srgbClr val="0000FF"/>
              </a:solidFill>
              <a:prstDash val="solid"/>
              <a:round/>
              <a:headEnd type="none" w="med" len="sm"/>
              <a:tailEnd type="none" w="med" len="sm"/>
            </a:ln>
          </p:spPr>
        </p:sp>
        <p:sp>
          <p:nvSpPr>
            <p:cNvPr id="60477" name="矩形 43072"/>
            <p:cNvSpPr/>
            <p:nvPr/>
          </p:nvSpPr>
          <p:spPr>
            <a:xfrm>
              <a:off x="414" y="2784"/>
              <a:ext cx="842" cy="283"/>
            </a:xfrm>
            <a:prstGeom prst="rect">
              <a:avLst/>
            </a:prstGeom>
            <a:noFill/>
            <a:ln w="50800">
              <a:noFill/>
            </a:ln>
          </p:spPr>
          <p:txBody>
            <a:bodyPr lIns="12700" tIns="12700" rIns="12700" bIns="12700" anchor="t" anchorCtr="0"/>
            <a:p>
              <a:pPr algn="just"/>
              <a:endParaRPr lang="zh-CN" altLang="en-US" sz="2400" b="0" dirty="0">
                <a:latin typeface="Times New Roman" panose="02020603050405020304" pitchFamily="18" charset="0"/>
                <a:ea typeface="宋体" panose="02010600030101010101" pitchFamily="2" charset="-122"/>
              </a:endParaRPr>
            </a:p>
          </p:txBody>
        </p:sp>
        <p:sp>
          <p:nvSpPr>
            <p:cNvPr id="60478" name="矩形 43073"/>
            <p:cNvSpPr/>
            <p:nvPr/>
          </p:nvSpPr>
          <p:spPr>
            <a:xfrm>
              <a:off x="669" y="3889"/>
              <a:ext cx="933" cy="230"/>
            </a:xfrm>
            <a:prstGeom prst="rect">
              <a:avLst/>
            </a:prstGeom>
            <a:noFill/>
            <a:ln w="50800">
              <a:noFill/>
            </a:ln>
          </p:spPr>
          <p:txBody>
            <a:bodyPr lIns="12700" tIns="12700" rIns="12700" bIns="12700" anchor="t" anchorCtr="0"/>
            <a:p>
              <a:pPr algn="just"/>
              <a:r>
                <a:rPr lang="zh-CN" altLang="en-US" sz="2400" dirty="0">
                  <a:solidFill>
                    <a:srgbClr val="0000FF"/>
                  </a:solidFill>
                  <a:latin typeface="Times New Roman" panose="02020603050405020304" pitchFamily="18" charset="0"/>
                  <a:ea typeface="宋体" panose="02010600030101010101" pitchFamily="2" charset="-122"/>
                </a:rPr>
                <a:t>等厚条纹</a:t>
              </a:r>
              <a:endParaRPr lang="zh-CN" altLang="en-US" sz="2400" b="0" dirty="0">
                <a:latin typeface="Times New Roman" panose="02020603050405020304" pitchFamily="18" charset="0"/>
                <a:ea typeface="宋体" panose="02010600030101010101" pitchFamily="2" charset="-122"/>
              </a:endParaRPr>
            </a:p>
          </p:txBody>
        </p:sp>
      </p:grpSp>
      <p:pic>
        <p:nvPicPr>
          <p:cNvPr id="43076" name="图片 43075" descr="迈克尔逊干涉仪产生的等倾干涉条纹"/>
          <p:cNvPicPr>
            <a:picLocks noChangeAspect="1"/>
          </p:cNvPicPr>
          <p:nvPr/>
        </p:nvPicPr>
        <p:blipFill>
          <a:blip r:embed="rId1"/>
          <a:srcRect t="3618" r="7622" b="30627"/>
          <a:stretch>
            <a:fillRect/>
          </a:stretch>
        </p:blipFill>
        <p:spPr>
          <a:xfrm>
            <a:off x="1638300" y="5040313"/>
            <a:ext cx="1665288" cy="1630362"/>
          </a:xfrm>
          <a:prstGeom prst="rect">
            <a:avLst/>
          </a:prstGeom>
          <a:noFill/>
          <a:ln w="9525">
            <a:noFill/>
          </a:ln>
        </p:spPr>
      </p:pic>
      <p:pic>
        <p:nvPicPr>
          <p:cNvPr id="60480" name="图片 169996" descr="Untitled-5"/>
          <p:cNvPicPr>
            <a:picLocks noChangeAspect="1"/>
          </p:cNvPicPr>
          <p:nvPr/>
        </p:nvPicPr>
        <p:blipFill>
          <a:blip r:embed="rId2"/>
          <a:stretch>
            <a:fillRect/>
          </a:stretch>
        </p:blipFill>
        <p:spPr>
          <a:xfrm>
            <a:off x="6602413" y="12700"/>
            <a:ext cx="2525712" cy="26701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wipe(left)">
                                      <p:cBhvr>
                                        <p:cTn id="7" dur="500"/>
                                        <p:tgtEl>
                                          <p:spTgt spid="430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4"/>
                                        </p:tgtEl>
                                        <p:attrNameLst>
                                          <p:attrName>style.visibility</p:attrName>
                                        </p:attrNameLst>
                                      </p:cBhvr>
                                      <p:to>
                                        <p:strVal val="visible"/>
                                      </p:to>
                                    </p:set>
                                    <p:animEffect transition="in" filter="wipe(left)">
                                      <p:cBhvr>
                                        <p:cTn id="12" dur="500"/>
                                        <p:tgtEl>
                                          <p:spTgt spid="4301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000000"/>
                                          </p:val>
                                        </p:tav>
                                        <p:tav tm="100000">
                                          <p:val>
                                            <p:strVal val="#ppt_w"/>
                                          </p:val>
                                        </p:tav>
                                      </p:tavLst>
                                    </p:anim>
                                    <p:anim calcmode="lin" valueType="num">
                                      <p:cBhvr>
                                        <p:cTn id="1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000000"/>
                                          </p:val>
                                        </p:tav>
                                        <p:tav tm="100000">
                                          <p:val>
                                            <p:strVal val="#ppt_w"/>
                                          </p:val>
                                        </p:tav>
                                      </p:tavLst>
                                    </p:anim>
                                    <p:anim calcmode="lin" valueType="num">
                                      <p:cBhvr>
                                        <p:cTn id="24"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par>
                                <p:cTn id="35" presetID="2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right)">
                                      <p:cBhvr>
                                        <p:cTn id="42" dur="500"/>
                                        <p:tgtEl>
                                          <p:spTgt spid="9"/>
                                        </p:tgtEl>
                                      </p:cBhvr>
                                    </p:animEffect>
                                  </p:childTnLst>
                                </p:cTn>
                              </p:par>
                              <p:par>
                                <p:cTn id="43" presetID="22" presetClass="entr" presetSubtype="1"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up)">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000000"/>
                                          </p:val>
                                        </p:tav>
                                        <p:tav tm="100000">
                                          <p:val>
                                            <p:strVal val="#ppt_w"/>
                                          </p:val>
                                        </p:tav>
                                      </p:tavLst>
                                    </p:anim>
                                    <p:anim calcmode="lin" valueType="num">
                                      <p:cBhvr>
                                        <p:cTn id="56" dur="500" fill="hold"/>
                                        <p:tgtEl>
                                          <p:spTgt spid="14"/>
                                        </p:tgtEl>
                                        <p:attrNameLst>
                                          <p:attrName>ppt_h</p:attrName>
                                        </p:attrNameLst>
                                      </p:cBhvr>
                                      <p:tavLst>
                                        <p:tav tm="0">
                                          <p:val>
                                            <p:fltVal val="0.00000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43076"/>
                                        </p:tgtEl>
                                        <p:attrNameLst>
                                          <p:attrName>style.visibility</p:attrName>
                                        </p:attrNameLst>
                                      </p:cBhvr>
                                      <p:to>
                                        <p:strVal val="visible"/>
                                      </p:to>
                                    </p:set>
                                    <p:anim calcmode="lin" valueType="num">
                                      <p:cBhvr>
                                        <p:cTn id="61" dur="500" fill="hold"/>
                                        <p:tgtEl>
                                          <p:spTgt spid="43076"/>
                                        </p:tgtEl>
                                        <p:attrNameLst>
                                          <p:attrName>ppt_w</p:attrName>
                                        </p:attrNameLst>
                                      </p:cBhvr>
                                      <p:tavLst>
                                        <p:tav tm="0">
                                          <p:val>
                                            <p:fltVal val="0.000000"/>
                                          </p:val>
                                        </p:tav>
                                        <p:tav tm="100000">
                                          <p:val>
                                            <p:strVal val="#ppt_w"/>
                                          </p:val>
                                        </p:tav>
                                      </p:tavLst>
                                    </p:anim>
                                    <p:anim calcmode="lin" valueType="num">
                                      <p:cBhvr>
                                        <p:cTn id="62" dur="500" fill="hold"/>
                                        <p:tgtEl>
                                          <p:spTgt spid="43076"/>
                                        </p:tgtEl>
                                        <p:attrNameLst>
                                          <p:attrName>ppt_h</p:attrName>
                                        </p:attrNameLst>
                                      </p:cBhvr>
                                      <p:tavLst>
                                        <p:tav tm="0">
                                          <p:val>
                                            <p:fltVal val="0.00000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000000"/>
                                          </p:val>
                                        </p:tav>
                                        <p:tav tm="100000">
                                          <p:val>
                                            <p:strVal val="#ppt_w"/>
                                          </p:val>
                                        </p:tav>
                                      </p:tavLst>
                                    </p:anim>
                                    <p:anim calcmode="lin" valueType="num">
                                      <p:cBhvr>
                                        <p:cTn id="68" dur="500" fill="hold"/>
                                        <p:tgtEl>
                                          <p:spTgt spid="15"/>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P spid="430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6" name="文本框 44035"/>
          <p:cNvSpPr txBox="1"/>
          <p:nvPr/>
        </p:nvSpPr>
        <p:spPr>
          <a:xfrm>
            <a:off x="296863" y="430213"/>
            <a:ext cx="8010525" cy="1501775"/>
          </a:xfrm>
          <a:prstGeom prst="rect">
            <a:avLst/>
          </a:prstGeom>
          <a:noFill/>
          <a:ln w="9525">
            <a:noFill/>
          </a:ln>
        </p:spPr>
        <p:txBody>
          <a:bodyPr anchor="t" anchorCtr="0">
            <a:spAutoFit/>
          </a:bodyPr>
          <a:p>
            <a:pPr>
              <a:lnSpc>
                <a:spcPct val="110000"/>
              </a:lnSpc>
            </a:pPr>
            <a:r>
              <a:rPr lang="en-US" altLang="zh-CN">
                <a:solidFill>
                  <a:srgbClr val="0000FF"/>
                </a:solidFill>
                <a:latin typeface="Times New Roman" panose="02020603050405020304" pitchFamily="18" charset="0"/>
                <a:ea typeface="宋体" panose="02010600030101010101" pitchFamily="2" charset="-122"/>
              </a:rPr>
              <a:t>2. </a:t>
            </a:r>
            <a:r>
              <a:rPr lang="zh-CN" altLang="en-US" dirty="0">
                <a:solidFill>
                  <a:srgbClr val="0000FF"/>
                </a:solidFill>
                <a:latin typeface="Times New Roman" panose="02020603050405020304" pitchFamily="18" charset="0"/>
                <a:ea typeface="宋体" panose="02010600030101010101" pitchFamily="2" charset="-122"/>
              </a:rPr>
              <a:t>干涉图象</a:t>
            </a:r>
            <a:endParaRPr lang="zh-CN" altLang="en-US" dirty="0">
              <a:solidFill>
                <a:srgbClr val="0000FF"/>
              </a:solidFill>
              <a:latin typeface="Times New Roman" panose="02020603050405020304" pitchFamily="18" charset="0"/>
              <a:ea typeface="宋体" panose="02010600030101010101" pitchFamily="2" charset="-122"/>
            </a:endParaRPr>
          </a:p>
          <a:p>
            <a:pPr>
              <a:lnSpc>
                <a:spcPct val="110000"/>
              </a:lnSpc>
            </a:pPr>
            <a:r>
              <a:rPr lang="zh-CN" altLang="en-US" dirty="0">
                <a:latin typeface="宋体" panose="02010600030101010101" pitchFamily="2" charset="-122"/>
                <a:ea typeface="宋体" panose="02010600030101010101" pitchFamily="2" charset="-122"/>
              </a:rPr>
              <a:t>   若</a:t>
            </a:r>
            <a:r>
              <a:rPr lang="en-US" altLang="zh-CN" i="1">
                <a:latin typeface="Times New Roman" panose="02020603050405020304" pitchFamily="18" charset="0"/>
                <a:ea typeface="方正书宋简体" pitchFamily="50" charset="-122"/>
              </a:rPr>
              <a:t>M</a:t>
            </a:r>
            <a:r>
              <a:rPr lang="en-US" altLang="zh-CN">
                <a:latin typeface="Times New Roman" panose="02020603050405020304" pitchFamily="18" charset="0"/>
                <a:ea typeface="方正书宋简体" pitchFamily="50" charset="-122"/>
                <a:sym typeface="Symbol" panose="05050102010706020507" pitchFamily="18" charset="2"/>
              </a:rPr>
              <a:t></a:t>
            </a:r>
            <a:r>
              <a:rPr lang="en-US" altLang="zh-CN" baseline="-25000">
                <a:latin typeface="Times New Roman" panose="02020603050405020304" pitchFamily="18" charset="0"/>
                <a:ea typeface="方正书宋简体" pitchFamily="50" charset="-122"/>
              </a:rPr>
              <a:t>1</a:t>
            </a:r>
            <a:r>
              <a:rPr lang="zh-CN" altLang="en-US" dirty="0">
                <a:latin typeface="Times New Roman" panose="02020603050405020304" pitchFamily="18" charset="0"/>
                <a:ea typeface="方正书宋简体" pitchFamily="50" charset="-122"/>
              </a:rPr>
              <a:t>、</a:t>
            </a:r>
            <a:r>
              <a:rPr lang="en-US" altLang="zh-CN" i="1">
                <a:latin typeface="Times New Roman" panose="02020603050405020304" pitchFamily="18" charset="0"/>
                <a:ea typeface="方正书宋简体" pitchFamily="50" charset="-122"/>
              </a:rPr>
              <a:t>M</a:t>
            </a:r>
            <a:r>
              <a:rPr lang="en-US" altLang="zh-CN" baseline="-25000">
                <a:latin typeface="Times New Roman" panose="02020603050405020304" pitchFamily="18" charset="0"/>
                <a:ea typeface="方正书宋简体" pitchFamily="50" charset="-122"/>
              </a:rPr>
              <a:t>2</a:t>
            </a:r>
            <a:r>
              <a:rPr lang="zh-CN" altLang="en-US" dirty="0">
                <a:latin typeface="宋体" panose="02010600030101010101" pitchFamily="2" charset="-122"/>
                <a:ea typeface="宋体" panose="02010600030101010101" pitchFamily="2" charset="-122"/>
              </a:rPr>
              <a:t>平行</a:t>
            </a:r>
            <a:r>
              <a:rPr lang="zh-CN" altLang="en-US" dirty="0">
                <a:latin typeface="方正书宋简体" pitchFamily="50" charset="-122"/>
                <a:ea typeface="方正书宋简体" pitchFamily="50" charset="-122"/>
              </a:rPr>
              <a:t> </a:t>
            </a:r>
            <a:r>
              <a:rPr lang="en-US" altLang="zh-CN">
                <a:latin typeface="方正书宋简体" pitchFamily="50" charset="-122"/>
                <a:ea typeface="方正书宋简体" pitchFamily="50" charset="-122"/>
                <a:sym typeface="Symbol" panose="05050102010706020507" pitchFamily="18" charset="2"/>
              </a:rPr>
              <a:t></a:t>
            </a:r>
            <a:r>
              <a:rPr lang="en-US" altLang="zh-CN">
                <a:latin typeface="方正书宋简体" pitchFamily="50" charset="-122"/>
                <a:ea typeface="方正书宋简体" pitchFamily="50" charset="-122"/>
              </a:rPr>
              <a:t> </a:t>
            </a:r>
            <a:r>
              <a:rPr lang="zh-CN" altLang="en-US" dirty="0">
                <a:latin typeface="宋体" panose="02010600030101010101" pitchFamily="2" charset="-122"/>
                <a:ea typeface="宋体" panose="02010600030101010101" pitchFamily="2" charset="-122"/>
              </a:rPr>
              <a:t>等倾条纹</a:t>
            </a:r>
            <a:endParaRPr lang="zh-CN" altLang="en-US" dirty="0">
              <a:latin typeface="宋体" panose="02010600030101010101" pitchFamily="2" charset="-122"/>
              <a:ea typeface="宋体" panose="02010600030101010101" pitchFamily="2" charset="-122"/>
            </a:endParaRPr>
          </a:p>
          <a:p>
            <a:pPr>
              <a:lnSpc>
                <a:spcPct val="110000"/>
              </a:lnSpc>
            </a:pPr>
            <a:r>
              <a:rPr lang="zh-CN" altLang="en-US" dirty="0">
                <a:latin typeface="宋体" panose="02010600030101010101" pitchFamily="2" charset="-122"/>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若</a:t>
            </a:r>
            <a:r>
              <a:rPr lang="en-US" altLang="zh-CN" i="1">
                <a:latin typeface="Times New Roman" panose="02020603050405020304" pitchFamily="18" charset="0"/>
                <a:ea typeface="宋体" panose="02010600030101010101" pitchFamily="2" charset="-122"/>
              </a:rPr>
              <a:t>M</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baseline="-2500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M</a:t>
            </a:r>
            <a:r>
              <a:rPr lang="en-US" altLang="zh-CN" baseline="-2500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有小夹角</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等厚条纹</a:t>
            </a:r>
            <a:endParaRPr lang="zh-CN" altLang="en-US" dirty="0">
              <a:latin typeface="Times New Roman" panose="02020603050405020304" pitchFamily="18" charset="0"/>
              <a:ea typeface="宋体" panose="02010600030101010101" pitchFamily="2" charset="-122"/>
            </a:endParaRPr>
          </a:p>
        </p:txBody>
      </p:sp>
      <p:sp>
        <p:nvSpPr>
          <p:cNvPr id="44041" name="文本框 44040"/>
          <p:cNvSpPr txBox="1"/>
          <p:nvPr/>
        </p:nvSpPr>
        <p:spPr>
          <a:xfrm>
            <a:off x="385763" y="2089150"/>
            <a:ext cx="7921625" cy="1900238"/>
          </a:xfrm>
          <a:prstGeom prst="rect">
            <a:avLst/>
          </a:prstGeom>
          <a:noFill/>
          <a:ln w="9525">
            <a:noFill/>
          </a:ln>
        </p:spPr>
        <p:txBody>
          <a:bodyPr anchor="t" anchorCtr="0">
            <a:spAutoFit/>
          </a:bodyPr>
          <a:p>
            <a:pPr algn="just"/>
            <a:r>
              <a:rPr lang="en-US" altLang="zh-CN">
                <a:solidFill>
                  <a:srgbClr val="3333FF"/>
                </a:solidFill>
                <a:latin typeface="Times New Roman" panose="02020603050405020304" pitchFamily="18" charset="0"/>
                <a:ea typeface="宋体" panose="02010600030101010101" pitchFamily="2" charset="-122"/>
              </a:rPr>
              <a:t>3.</a:t>
            </a:r>
            <a:r>
              <a:rPr lang="zh-CN" altLang="en-US" dirty="0">
                <a:solidFill>
                  <a:srgbClr val="3333FF"/>
                </a:solidFill>
                <a:latin typeface="Times New Roman" panose="02020603050405020304" pitchFamily="18" charset="0"/>
                <a:ea typeface="宋体" panose="02010600030101010101" pitchFamily="2" charset="-122"/>
              </a:rPr>
              <a:t>应用：  </a:t>
            </a:r>
            <a:endParaRPr lang="zh-CN" altLang="en-US" dirty="0">
              <a:solidFill>
                <a:srgbClr val="3333FF"/>
              </a:solidFill>
              <a:latin typeface="Times New Roman" panose="02020603050405020304" pitchFamily="18" charset="0"/>
              <a:ea typeface="宋体" panose="02010600030101010101" pitchFamily="2" charset="-122"/>
            </a:endParaRPr>
          </a:p>
          <a:p>
            <a:pPr algn="just"/>
            <a:r>
              <a:rPr lang="zh-CN" altLang="en-US" dirty="0">
                <a:solidFill>
                  <a:srgbClr val="FF0000"/>
                </a:solidFill>
                <a:latin typeface="宋体" panose="02010600030101010101" pitchFamily="2" charset="-122"/>
                <a:ea typeface="宋体" panose="02010600030101010101" pitchFamily="2" charset="-122"/>
              </a:rPr>
              <a:t>    微小位移测量</a:t>
            </a:r>
            <a:endParaRPr lang="zh-CN" altLang="en-US" dirty="0">
              <a:solidFill>
                <a:srgbClr val="FF0000"/>
              </a:solidFill>
              <a:latin typeface="宋体" panose="02010600030101010101" pitchFamily="2" charset="-122"/>
              <a:ea typeface="宋体" panose="02010600030101010101" pitchFamily="2" charset="-122"/>
            </a:endParaRPr>
          </a:p>
          <a:p>
            <a:pPr algn="just">
              <a:lnSpc>
                <a:spcPct val="110000"/>
              </a:lnSpc>
            </a:pPr>
            <a:r>
              <a:rPr lang="zh-CN" altLang="en-US" dirty="0">
                <a:latin typeface="Times New Roman" panose="02020603050405020304" pitchFamily="18" charset="0"/>
                <a:ea typeface="宋体" panose="02010600030101010101" pitchFamily="2" charset="-122"/>
              </a:rPr>
              <a:t>       若条纹为等厚条纹，</a:t>
            </a:r>
            <a:r>
              <a:rPr lang="en-US" altLang="zh-CN" i="1">
                <a:latin typeface="Times New Roman" panose="02020603050405020304" pitchFamily="18" charset="0"/>
                <a:ea typeface="宋体" panose="02010600030101010101" pitchFamily="2" charset="-122"/>
              </a:rPr>
              <a:t>M</a:t>
            </a:r>
            <a:r>
              <a:rPr lang="en-US" altLang="zh-CN" baseline="-2500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平移</a:t>
            </a:r>
            <a:r>
              <a:rPr lang="en-US" altLang="zh-CN" i="1">
                <a:latin typeface="Times New Roman" panose="02020603050405020304" pitchFamily="18" charset="0"/>
                <a:ea typeface="宋体" panose="02010600030101010101" pitchFamily="2" charset="-122"/>
              </a:rPr>
              <a:t>d</a:t>
            </a:r>
            <a:r>
              <a:rPr lang="zh-CN" altLang="en-US" dirty="0">
                <a:latin typeface="Times New Roman" panose="02020603050405020304" pitchFamily="18" charset="0"/>
                <a:ea typeface="宋体" panose="02010600030101010101" pitchFamily="2" charset="-122"/>
              </a:rPr>
              <a:t>时，干涉条移过</a:t>
            </a:r>
            <a:r>
              <a:rPr lang="en-US" altLang="zh-CN" i="1">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条，则有：</a:t>
            </a:r>
            <a:endParaRPr lang="zh-CN" altLang="en-US" dirty="0">
              <a:latin typeface="宋体" panose="02010600030101010101" pitchFamily="2" charset="-122"/>
              <a:ea typeface="宋体" panose="02010600030101010101" pitchFamily="2" charset="-122"/>
            </a:endParaRPr>
          </a:p>
        </p:txBody>
      </p:sp>
      <p:graphicFrame>
        <p:nvGraphicFramePr>
          <p:cNvPr id="51205" name="对象 2"/>
          <p:cNvGraphicFramePr/>
          <p:nvPr/>
        </p:nvGraphicFramePr>
        <p:xfrm>
          <a:off x="2809875" y="4087813"/>
          <a:ext cx="2181225" cy="939800"/>
        </p:xfrm>
        <a:graphic>
          <a:graphicData uri="http://schemas.openxmlformats.org/presentationml/2006/ole">
            <mc:AlternateContent xmlns:mc="http://schemas.openxmlformats.org/markup-compatibility/2006">
              <mc:Choice xmlns:v="urn:schemas-microsoft-com:vml" Requires="v">
                <p:oleObj spid="_x0000_s3303" name="" r:id="rId1" imgW="1623060" imgH="736600" progId="Equation.KSEE3">
                  <p:embed/>
                </p:oleObj>
              </mc:Choice>
              <mc:Fallback>
                <p:oleObj name="" r:id="rId1" imgW="1623060" imgH="736600" progId="Equation.KSEE3">
                  <p:embed/>
                  <p:pic>
                    <p:nvPicPr>
                      <p:cNvPr id="0" name="图片 3302"/>
                      <p:cNvPicPr/>
                      <p:nvPr/>
                    </p:nvPicPr>
                    <p:blipFill>
                      <a:blip r:embed="rId2"/>
                      <a:stretch>
                        <a:fillRect/>
                      </a:stretch>
                    </p:blipFill>
                    <p:spPr>
                      <a:xfrm>
                        <a:off x="2809875" y="4087813"/>
                        <a:ext cx="2181225" cy="9398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6">
                                            <p:txEl>
                                              <p:charRg st="0" end="8"/>
                                            </p:txEl>
                                          </p:spTgt>
                                        </p:tgtEl>
                                        <p:attrNameLst>
                                          <p:attrName>style.visibility</p:attrName>
                                        </p:attrNameLst>
                                      </p:cBhvr>
                                      <p:to>
                                        <p:strVal val="visible"/>
                                      </p:to>
                                    </p:set>
                                    <p:animEffect transition="in" filter="wipe(left)">
                                      <p:cBhvr>
                                        <p:cTn id="7" dur="500"/>
                                        <p:tgtEl>
                                          <p:spTgt spid="44036">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36">
                                            <p:txEl>
                                              <p:charRg st="8" end="28"/>
                                            </p:txEl>
                                          </p:spTgt>
                                        </p:tgtEl>
                                        <p:attrNameLst>
                                          <p:attrName>style.visibility</p:attrName>
                                        </p:attrNameLst>
                                      </p:cBhvr>
                                      <p:to>
                                        <p:strVal val="visible"/>
                                      </p:to>
                                    </p:set>
                                    <p:animEffect transition="in" filter="wipe(left)">
                                      <p:cBhvr>
                                        <p:cTn id="12" dur="500"/>
                                        <p:tgtEl>
                                          <p:spTgt spid="44036">
                                            <p:txEl>
                                              <p:charRg st="8" end="2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36">
                                            <p:txEl>
                                              <p:charRg st="28" end="49"/>
                                            </p:txEl>
                                          </p:spTgt>
                                        </p:tgtEl>
                                        <p:attrNameLst>
                                          <p:attrName>style.visibility</p:attrName>
                                        </p:attrNameLst>
                                      </p:cBhvr>
                                      <p:to>
                                        <p:strVal val="visible"/>
                                      </p:to>
                                    </p:set>
                                    <p:animEffect transition="in" filter="wipe(left)">
                                      <p:cBhvr>
                                        <p:cTn id="17" dur="500"/>
                                        <p:tgtEl>
                                          <p:spTgt spid="44036">
                                            <p:txEl>
                                              <p:charRg st="28" end="4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041">
                                            <p:txEl>
                                              <p:charRg st="0" end="6"/>
                                            </p:txEl>
                                          </p:spTgt>
                                        </p:tgtEl>
                                        <p:attrNameLst>
                                          <p:attrName>style.visibility</p:attrName>
                                        </p:attrNameLst>
                                      </p:cBhvr>
                                      <p:to>
                                        <p:strVal val="visible"/>
                                      </p:to>
                                    </p:set>
                                    <p:animEffect transition="in" filter="wipe(left)">
                                      <p:cBhvr>
                                        <p:cTn id="22" dur="500"/>
                                        <p:tgtEl>
                                          <p:spTgt spid="44041">
                                            <p:txEl>
                                              <p:charRg st="0"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041">
                                            <p:txEl>
                                              <p:charRg st="6" end="13"/>
                                            </p:txEl>
                                          </p:spTgt>
                                        </p:tgtEl>
                                        <p:attrNameLst>
                                          <p:attrName>style.visibility</p:attrName>
                                        </p:attrNameLst>
                                      </p:cBhvr>
                                      <p:to>
                                        <p:strVal val="visible"/>
                                      </p:to>
                                    </p:set>
                                    <p:animEffect transition="in" filter="wipe(left)">
                                      <p:cBhvr>
                                        <p:cTn id="27" dur="500"/>
                                        <p:tgtEl>
                                          <p:spTgt spid="44041">
                                            <p:txEl>
                                              <p:charRg st="6" end="1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041">
                                            <p:txEl>
                                              <p:charRg st="13" end="46"/>
                                            </p:txEl>
                                          </p:spTgt>
                                        </p:tgtEl>
                                        <p:attrNameLst>
                                          <p:attrName>style.visibility</p:attrName>
                                        </p:attrNameLst>
                                      </p:cBhvr>
                                      <p:to>
                                        <p:strVal val="visible"/>
                                      </p:to>
                                    </p:set>
                                    <p:animEffect transition="in" filter="wipe(left)">
                                      <p:cBhvr>
                                        <p:cTn id="32" dur="500"/>
                                        <p:tgtEl>
                                          <p:spTgt spid="44041">
                                            <p:txEl>
                                              <p:charRg st="13" end="4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1205"/>
                                        </p:tgtEl>
                                        <p:attrNameLst>
                                          <p:attrName>style.visibility</p:attrName>
                                        </p:attrNameLst>
                                      </p:cBhvr>
                                      <p:to>
                                        <p:strVal val="visible"/>
                                      </p:to>
                                    </p:set>
                                    <p:animEffect transition="in" filter="wipe(down)">
                                      <p:cBhvr>
                                        <p:cTn id="37"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uild="p"/>
      <p:bldP spid="4404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Text Box 2"/>
          <p:cNvSpPr txBox="1"/>
          <p:nvPr/>
        </p:nvSpPr>
        <p:spPr>
          <a:xfrm>
            <a:off x="395288" y="5880418"/>
            <a:ext cx="8077200" cy="522287"/>
          </a:xfrm>
          <a:prstGeom prst="rect">
            <a:avLst/>
          </a:prstGeom>
          <a:noFill/>
          <a:ln w="9525">
            <a:noFill/>
          </a:ln>
        </p:spPr>
        <p:txBody>
          <a:bodyPr wrap="square" anchor="t" anchorCtr="0">
            <a:spAutoFit/>
          </a:bodyPr>
          <a:p>
            <a:r>
              <a:rPr lang="zh-CN" altLang="en-US" dirty="0">
                <a:solidFill>
                  <a:srgbClr val="FF0000"/>
                </a:solidFill>
                <a:latin typeface="宋体" panose="02010600030101010101" pitchFamily="2" charset="-122"/>
                <a:ea typeface="宋体" panose="02010600030101010101" pitchFamily="2" charset="-122"/>
              </a:rPr>
              <a:t>单色光</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准单色光</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：光波中包含的波长范围很窄</a:t>
            </a:r>
            <a:endParaRPr lang="zh-CN" altLang="en-US" dirty="0">
              <a:latin typeface="宋体" panose="02010600030101010101" pitchFamily="2" charset="-122"/>
              <a:ea typeface="宋体" panose="02010600030101010101" pitchFamily="2" charset="-122"/>
            </a:endParaRPr>
          </a:p>
        </p:txBody>
      </p:sp>
      <p:sp>
        <p:nvSpPr>
          <p:cNvPr id="94211" name="Rectangle 3"/>
          <p:cNvSpPr/>
          <p:nvPr/>
        </p:nvSpPr>
        <p:spPr>
          <a:xfrm>
            <a:off x="309563" y="2285048"/>
            <a:ext cx="4827587" cy="519112"/>
          </a:xfrm>
          <a:prstGeom prst="rect">
            <a:avLst/>
          </a:prstGeom>
          <a:noFill/>
          <a:ln w="9525">
            <a:noFill/>
          </a:ln>
        </p:spPr>
        <p:txBody>
          <a:bodyPr wrap="none" anchor="t" anchorCtr="0">
            <a:spAutoFit/>
          </a:bodyPr>
          <a:p>
            <a:pPr eaLnBrk="0" hangingPunct="0"/>
            <a:r>
              <a:rPr lang="zh-CN" altLang="en-US" dirty="0">
                <a:latin typeface="宋体" panose="02010600030101010101" pitchFamily="2" charset="-122"/>
                <a:ea typeface="宋体" panose="02010600030101010101" pitchFamily="2" charset="-122"/>
              </a:rPr>
              <a:t>光的单色性用</a:t>
            </a:r>
            <a:r>
              <a:rPr lang="zh-CN" altLang="en-US" dirty="0">
                <a:solidFill>
                  <a:srgbClr val="0000FF"/>
                </a:solidFill>
                <a:latin typeface="宋体" panose="02010600030101010101" pitchFamily="2" charset="-122"/>
                <a:ea typeface="宋体" panose="02010600030101010101" pitchFamily="2" charset="-122"/>
              </a:rPr>
              <a:t>谱线宽度</a:t>
            </a:r>
            <a:r>
              <a:rPr lang="zh-CN" altLang="en-US" dirty="0">
                <a:latin typeface="宋体" panose="02010600030101010101" pitchFamily="2" charset="-122"/>
                <a:ea typeface="宋体" panose="02010600030101010101" pitchFamily="2" charset="-122"/>
              </a:rPr>
              <a:t>来度量</a:t>
            </a:r>
            <a:endParaRPr lang="zh-CN" altLang="en-US" dirty="0">
              <a:latin typeface="宋体" panose="02010600030101010101" pitchFamily="2" charset="-122"/>
              <a:ea typeface="宋体" panose="02010600030101010101" pitchFamily="2" charset="-122"/>
            </a:endParaRPr>
          </a:p>
        </p:txBody>
      </p:sp>
      <p:grpSp>
        <p:nvGrpSpPr>
          <p:cNvPr id="2" name="Group 4"/>
          <p:cNvGrpSpPr/>
          <p:nvPr/>
        </p:nvGrpSpPr>
        <p:grpSpPr>
          <a:xfrm>
            <a:off x="5760720" y="3156903"/>
            <a:ext cx="3060700" cy="2297112"/>
            <a:chOff x="1031" y="1248"/>
            <a:chExt cx="2066" cy="1572"/>
          </a:xfrm>
        </p:grpSpPr>
        <p:grpSp>
          <p:nvGrpSpPr>
            <p:cNvPr id="10244" name="Group 5"/>
            <p:cNvGrpSpPr/>
            <p:nvPr/>
          </p:nvGrpSpPr>
          <p:grpSpPr>
            <a:xfrm>
              <a:off x="1031" y="1843"/>
              <a:ext cx="1397" cy="384"/>
              <a:chOff x="3479" y="1848"/>
              <a:chExt cx="1397" cy="384"/>
            </a:xfrm>
          </p:grpSpPr>
          <p:sp>
            <p:nvSpPr>
              <p:cNvPr id="10245" name="Line 6"/>
              <p:cNvSpPr/>
              <p:nvPr/>
            </p:nvSpPr>
            <p:spPr>
              <a:xfrm flipH="1">
                <a:off x="3730" y="2007"/>
                <a:ext cx="1146" cy="11"/>
              </a:xfrm>
              <a:prstGeom prst="line">
                <a:avLst/>
              </a:prstGeom>
              <a:ln w="28575" cap="flat" cmpd="sng">
                <a:solidFill>
                  <a:srgbClr val="3333FF"/>
                </a:solidFill>
                <a:prstDash val="dash"/>
                <a:round/>
                <a:headEnd type="none" w="med" len="med"/>
                <a:tailEnd type="none" w="med" len="med"/>
              </a:ln>
            </p:spPr>
          </p:sp>
          <p:graphicFrame>
            <p:nvGraphicFramePr>
              <p:cNvPr id="10246" name="Object 7"/>
              <p:cNvGraphicFramePr/>
              <p:nvPr/>
            </p:nvGraphicFramePr>
            <p:xfrm>
              <a:off x="3479" y="1848"/>
              <a:ext cx="251" cy="384"/>
            </p:xfrm>
            <a:graphic>
              <a:graphicData uri="http://schemas.openxmlformats.org/presentationml/2006/ole">
                <mc:AlternateContent xmlns:mc="http://schemas.openxmlformats.org/markup-compatibility/2006">
                  <mc:Choice xmlns:v="urn:schemas-microsoft-com:vml" Requires="v">
                    <p:oleObj spid="_x0000_s3076" name="" r:id="rId1" imgW="165100" imgH="253365" progId="Equation.3">
                      <p:embed/>
                    </p:oleObj>
                  </mc:Choice>
                  <mc:Fallback>
                    <p:oleObj name="" r:id="rId1" imgW="165100" imgH="253365" progId="Equation.3">
                      <p:embed/>
                      <p:pic>
                        <p:nvPicPr>
                          <p:cNvPr id="0" name="图片 3075"/>
                          <p:cNvPicPr/>
                          <p:nvPr/>
                        </p:nvPicPr>
                        <p:blipFill>
                          <a:blip r:embed="rId2"/>
                          <a:stretch>
                            <a:fillRect/>
                          </a:stretch>
                        </p:blipFill>
                        <p:spPr>
                          <a:xfrm>
                            <a:off x="3479" y="1848"/>
                            <a:ext cx="251" cy="384"/>
                          </a:xfrm>
                          <a:prstGeom prst="rect">
                            <a:avLst/>
                          </a:prstGeom>
                          <a:noFill/>
                          <a:ln w="38100">
                            <a:noFill/>
                            <a:miter/>
                          </a:ln>
                        </p:spPr>
                      </p:pic>
                    </p:oleObj>
                  </mc:Fallback>
                </mc:AlternateContent>
              </a:graphicData>
            </a:graphic>
          </p:graphicFrame>
        </p:grpSp>
        <p:grpSp>
          <p:nvGrpSpPr>
            <p:cNvPr id="10247" name="Group 13"/>
            <p:cNvGrpSpPr/>
            <p:nvPr/>
          </p:nvGrpSpPr>
          <p:grpSpPr>
            <a:xfrm>
              <a:off x="1056" y="1248"/>
              <a:ext cx="2041" cy="1572"/>
              <a:chOff x="3107" y="1313"/>
              <a:chExt cx="2041" cy="1572"/>
            </a:xfrm>
          </p:grpSpPr>
          <p:sp>
            <p:nvSpPr>
              <p:cNvPr id="10248" name="Line 14"/>
              <p:cNvSpPr/>
              <p:nvPr/>
            </p:nvSpPr>
            <p:spPr>
              <a:xfrm flipV="1">
                <a:off x="3376" y="1313"/>
                <a:ext cx="0" cy="1323"/>
              </a:xfrm>
              <a:prstGeom prst="line">
                <a:avLst/>
              </a:prstGeom>
              <a:ln w="9525" cap="flat" cmpd="sng">
                <a:solidFill>
                  <a:srgbClr val="000000"/>
                </a:solidFill>
                <a:prstDash val="solid"/>
                <a:round/>
                <a:headEnd type="none" w="med" len="med"/>
                <a:tailEnd type="triangle" w="med" len="med"/>
              </a:ln>
            </p:spPr>
          </p:sp>
          <p:sp>
            <p:nvSpPr>
              <p:cNvPr id="10249" name="Line 15"/>
              <p:cNvSpPr/>
              <p:nvPr/>
            </p:nvSpPr>
            <p:spPr>
              <a:xfrm>
                <a:off x="3362" y="2636"/>
                <a:ext cx="1786" cy="0"/>
              </a:xfrm>
              <a:prstGeom prst="line">
                <a:avLst/>
              </a:prstGeom>
              <a:ln w="9525" cap="flat" cmpd="sng">
                <a:solidFill>
                  <a:srgbClr val="000000"/>
                </a:solidFill>
                <a:prstDash val="solid"/>
                <a:round/>
                <a:headEnd type="none" w="med" len="med"/>
                <a:tailEnd type="triangle" w="med" len="med"/>
              </a:ln>
            </p:spPr>
          </p:sp>
          <p:sp>
            <p:nvSpPr>
              <p:cNvPr id="10250" name="Text Box 16"/>
              <p:cNvSpPr txBox="1"/>
              <p:nvPr/>
            </p:nvSpPr>
            <p:spPr>
              <a:xfrm>
                <a:off x="3192" y="2541"/>
                <a:ext cx="210" cy="271"/>
              </a:xfrm>
              <a:prstGeom prst="rect">
                <a:avLst/>
              </a:prstGeom>
              <a:noFill/>
              <a:ln w="9525">
                <a:noFill/>
              </a:ln>
            </p:spPr>
            <p:txBody>
              <a:bodyPr wrap="none" anchor="t" anchorCtr="0">
                <a:spAutoFit/>
              </a:bodyPr>
              <a:p>
                <a:pPr eaLnBrk="0" hangingPunct="0"/>
                <a:r>
                  <a:rPr lang="en-US" altLang="zh-CN" sz="2000">
                    <a:latin typeface="Times New Roman" panose="02020603050405020304" pitchFamily="18" charset="0"/>
                    <a:ea typeface="仿宋_GB2312" pitchFamily="49" charset="-122"/>
                  </a:rPr>
                  <a:t>0</a:t>
                </a:r>
                <a:endParaRPr lang="en-US" altLang="zh-CN" sz="2000">
                  <a:latin typeface="Times New Roman" panose="02020603050405020304" pitchFamily="18" charset="0"/>
                  <a:ea typeface="仿宋_GB2312" pitchFamily="49" charset="-122"/>
                </a:endParaRPr>
              </a:p>
            </p:txBody>
          </p:sp>
          <p:sp>
            <p:nvSpPr>
              <p:cNvPr id="10251" name="Freeform 17"/>
              <p:cNvSpPr/>
              <p:nvPr/>
            </p:nvSpPr>
            <p:spPr>
              <a:xfrm>
                <a:off x="3872" y="1536"/>
                <a:ext cx="737" cy="1115"/>
              </a:xfrm>
              <a:custGeom>
                <a:avLst/>
                <a:gdLst/>
                <a:ahLst/>
                <a:cxnLst>
                  <a:cxn ang="0">
                    <a:pos x="0" y="233"/>
                  </a:cxn>
                  <a:cxn ang="0">
                    <a:pos x="35" y="0"/>
                  </a:cxn>
                  <a:cxn ang="0">
                    <a:pos x="75" y="233"/>
                  </a:cxn>
                </a:cxnLst>
                <a:pathLst>
                  <a:path w="1575" h="1878">
                    <a:moveTo>
                      <a:pt x="0" y="1878"/>
                    </a:moveTo>
                    <a:cubicBezTo>
                      <a:pt x="236" y="939"/>
                      <a:pt x="473" y="0"/>
                      <a:pt x="735" y="0"/>
                    </a:cubicBezTo>
                    <a:cubicBezTo>
                      <a:pt x="997" y="0"/>
                      <a:pt x="1286" y="939"/>
                      <a:pt x="1575" y="1878"/>
                    </a:cubicBezTo>
                  </a:path>
                </a:pathLst>
              </a:custGeom>
              <a:noFill/>
              <a:ln w="28575" cap="flat" cmpd="sng">
                <a:solidFill>
                  <a:srgbClr val="FF00FF"/>
                </a:solidFill>
                <a:prstDash val="solid"/>
                <a:round/>
                <a:headEnd type="none" w="med" len="med"/>
                <a:tailEnd type="none" w="med" len="med"/>
              </a:ln>
            </p:spPr>
            <p:txBody>
              <a:bodyPr/>
              <a:p>
                <a:endParaRPr lang="zh-CN" altLang="en-US"/>
              </a:p>
            </p:txBody>
          </p:sp>
          <p:sp>
            <p:nvSpPr>
              <p:cNvPr id="10252" name="Line 18"/>
              <p:cNvSpPr/>
              <p:nvPr/>
            </p:nvSpPr>
            <p:spPr>
              <a:xfrm flipH="1">
                <a:off x="4206" y="1564"/>
                <a:ext cx="6" cy="1106"/>
              </a:xfrm>
              <a:prstGeom prst="line">
                <a:avLst/>
              </a:prstGeom>
              <a:ln w="9525" cap="flat" cmpd="sng">
                <a:solidFill>
                  <a:srgbClr val="000000"/>
                </a:solidFill>
                <a:prstDash val="dash"/>
                <a:round/>
                <a:headEnd type="none" w="med" len="med"/>
                <a:tailEnd type="none" w="med" len="med"/>
              </a:ln>
            </p:spPr>
          </p:sp>
          <p:sp>
            <p:nvSpPr>
              <p:cNvPr id="10253" name="Line 19"/>
              <p:cNvSpPr/>
              <p:nvPr/>
            </p:nvSpPr>
            <p:spPr>
              <a:xfrm flipH="1">
                <a:off x="3390" y="1536"/>
                <a:ext cx="851" cy="0"/>
              </a:xfrm>
              <a:prstGeom prst="line">
                <a:avLst/>
              </a:prstGeom>
              <a:ln w="9525" cap="flat" cmpd="sng">
                <a:solidFill>
                  <a:srgbClr val="000000"/>
                </a:solidFill>
                <a:prstDash val="dash"/>
                <a:round/>
                <a:headEnd type="none" w="med" len="med"/>
                <a:tailEnd type="none" w="med" len="med"/>
              </a:ln>
            </p:spPr>
          </p:sp>
          <p:sp>
            <p:nvSpPr>
              <p:cNvPr id="10254" name="Rectangle 20"/>
              <p:cNvSpPr/>
              <p:nvPr/>
            </p:nvSpPr>
            <p:spPr>
              <a:xfrm>
                <a:off x="4864" y="2614"/>
                <a:ext cx="257" cy="271"/>
              </a:xfrm>
              <a:prstGeom prst="rect">
                <a:avLst/>
              </a:prstGeom>
              <a:noFill/>
              <a:ln w="9525">
                <a:noFill/>
              </a:ln>
            </p:spPr>
            <p:txBody>
              <a:bodyPr anchor="t" anchorCtr="0">
                <a:spAutoFit/>
              </a:bodyPr>
              <a:p>
                <a:r>
                  <a:rPr lang="zh-CN" altLang="en-US" sz="2000" dirty="0">
                    <a:latin typeface="宋体" panose="02010600030101010101" pitchFamily="2" charset="-122"/>
                    <a:ea typeface="宋体" panose="02010600030101010101" pitchFamily="2" charset="-122"/>
                    <a:sym typeface="Symbol" panose="05050102010706020507" pitchFamily="18" charset="2"/>
                  </a:rPr>
                  <a:t></a:t>
                </a:r>
                <a:endParaRPr lang="zh-CN" altLang="en-US" sz="2000" dirty="0">
                  <a:latin typeface="宋体" panose="02010600030101010101" pitchFamily="2" charset="-122"/>
                  <a:ea typeface="宋体" panose="02010600030101010101" pitchFamily="2" charset="-122"/>
                  <a:sym typeface="Symbol" panose="05050102010706020507" pitchFamily="18" charset="2"/>
                </a:endParaRPr>
              </a:p>
            </p:txBody>
          </p:sp>
          <p:sp>
            <p:nvSpPr>
              <p:cNvPr id="10255" name="Rectangle 21"/>
              <p:cNvSpPr/>
              <p:nvPr/>
            </p:nvSpPr>
            <p:spPr>
              <a:xfrm>
                <a:off x="4099" y="2288"/>
                <a:ext cx="219" cy="271"/>
              </a:xfrm>
              <a:prstGeom prst="rect">
                <a:avLst/>
              </a:prstGeom>
              <a:noFill/>
              <a:ln w="9525">
                <a:noFill/>
              </a:ln>
            </p:spPr>
            <p:txBody>
              <a:bodyPr wrap="none" anchor="t" anchorCtr="0">
                <a:spAutoFit/>
              </a:bodyPr>
              <a:p>
                <a:r>
                  <a:rPr lang="zh-CN" altLang="en-US" sz="2000" dirty="0">
                    <a:latin typeface="宋体" panose="02010600030101010101" pitchFamily="2" charset="-122"/>
                    <a:ea typeface="宋体" panose="02010600030101010101" pitchFamily="2" charset="-122"/>
                    <a:sym typeface="Symbol" panose="05050102010706020507" pitchFamily="18" charset="2"/>
                  </a:rPr>
                  <a:t></a:t>
                </a:r>
                <a:endParaRPr lang="zh-CN" altLang="en-US" sz="2000" dirty="0">
                  <a:latin typeface="宋体" panose="02010600030101010101" pitchFamily="2" charset="-122"/>
                  <a:ea typeface="宋体" panose="02010600030101010101" pitchFamily="2" charset="-122"/>
                  <a:sym typeface="Symbol" panose="05050102010706020507" pitchFamily="18" charset="2"/>
                </a:endParaRPr>
              </a:p>
            </p:txBody>
          </p:sp>
          <p:sp>
            <p:nvSpPr>
              <p:cNvPr id="10256" name="Text Box 22"/>
              <p:cNvSpPr txBox="1"/>
              <p:nvPr/>
            </p:nvSpPr>
            <p:spPr>
              <a:xfrm>
                <a:off x="3107" y="1461"/>
                <a:ext cx="246" cy="271"/>
              </a:xfrm>
              <a:prstGeom prst="rect">
                <a:avLst/>
              </a:prstGeom>
              <a:noFill/>
              <a:ln w="9525">
                <a:noFill/>
              </a:ln>
            </p:spPr>
            <p:txBody>
              <a:bodyPr wrap="none" anchor="t" anchorCtr="0">
                <a:spAutoFit/>
              </a:bodyPr>
              <a:p>
                <a:r>
                  <a:rPr lang="en-US" altLang="zh-CN" sz="2000" i="1">
                    <a:latin typeface="Times New Roman" panose="02020603050405020304" pitchFamily="18" charset="0"/>
                    <a:ea typeface="宋体" panose="02010600030101010101" pitchFamily="2" charset="-122"/>
                  </a:rPr>
                  <a:t>I</a:t>
                </a:r>
                <a:r>
                  <a:rPr lang="en-US" altLang="zh-CN" sz="2000" baseline="-25000">
                    <a:latin typeface="Times New Roman" panose="02020603050405020304" pitchFamily="18" charset="0"/>
                    <a:ea typeface="宋体" panose="02010600030101010101" pitchFamily="2" charset="-122"/>
                  </a:rPr>
                  <a:t>0</a:t>
                </a:r>
                <a:endParaRPr lang="en-US" altLang="zh-CN" sz="2000">
                  <a:latin typeface="Times New Roman" panose="02020603050405020304" pitchFamily="18" charset="0"/>
                  <a:ea typeface="宋体" panose="02010600030101010101" pitchFamily="2" charset="-122"/>
                </a:endParaRPr>
              </a:p>
            </p:txBody>
          </p:sp>
        </p:grpSp>
      </p:grpSp>
      <p:sp>
        <p:nvSpPr>
          <p:cNvPr id="94231" name="Text Box 23"/>
          <p:cNvSpPr txBox="1"/>
          <p:nvPr/>
        </p:nvSpPr>
        <p:spPr>
          <a:xfrm>
            <a:off x="433070" y="3063240"/>
            <a:ext cx="5310188" cy="523875"/>
          </a:xfrm>
          <a:prstGeom prst="rect">
            <a:avLst/>
          </a:prstGeom>
          <a:noFill/>
          <a:ln w="19050">
            <a:noFill/>
          </a:ln>
        </p:spPr>
        <p:txBody>
          <a:bodyPr wrap="square" lIns="90000" tIns="46800" rIns="90000" bIns="46800" anchor="t" anchorCtr="0">
            <a:spAutoFit/>
          </a:bodyPr>
          <a:p>
            <a:pPr eaLnBrk="0" hangingPunct="0"/>
            <a:r>
              <a:rPr lang="zh-CN" altLang="en-US" dirty="0">
                <a:latin typeface="Times New Roman" panose="02020603050405020304" pitchFamily="18" charset="0"/>
                <a:ea typeface="宋体" panose="02010600030101010101" pitchFamily="2" charset="-122"/>
              </a:rPr>
              <a:t>非常艳的色光： </a:t>
            </a:r>
            <a:r>
              <a:rPr lang="zh-CN" altLang="en-US" dirty="0">
                <a:latin typeface="Times New Roman" panose="02020603050405020304" pitchFamily="18" charset="0"/>
                <a:ea typeface="宋体" panose="02010600030101010101" pitchFamily="2" charset="-122"/>
                <a:sym typeface="Symbol" panose="05050102010706020507" pitchFamily="18" charset="2"/>
              </a:rPr>
              <a:t></a:t>
            </a:r>
            <a:r>
              <a:rPr lang="zh-CN" altLang="en-US" dirty="0">
                <a:latin typeface="Times New Roman" panose="02020603050405020304" pitchFamily="18" charset="0"/>
                <a:ea typeface="宋体" panose="02010600030101010101" pitchFamily="2" charset="-122"/>
              </a:rPr>
              <a:t>在 </a:t>
            </a:r>
            <a:r>
              <a:rPr lang="en-US" altLang="zh-CN">
                <a:latin typeface="Times New Roman" panose="02020603050405020304" pitchFamily="18" charset="0"/>
                <a:ea typeface="宋体" panose="02010600030101010101" pitchFamily="2" charset="-122"/>
              </a:rPr>
              <a:t>2~3   Å        </a:t>
            </a:r>
            <a:endParaRPr lang="en-US" altLang="zh-CN">
              <a:latin typeface="Times New Roman" panose="02020603050405020304" pitchFamily="18" charset="0"/>
              <a:ea typeface="宋体" panose="02010600030101010101" pitchFamily="2" charset="-122"/>
            </a:endParaRPr>
          </a:p>
        </p:txBody>
      </p:sp>
      <p:sp>
        <p:nvSpPr>
          <p:cNvPr id="94232" name="Text Box 24"/>
          <p:cNvSpPr txBox="1">
            <a:spLocks noChangeArrowheads="1"/>
          </p:cNvSpPr>
          <p:nvPr/>
        </p:nvSpPr>
        <p:spPr bwMode="auto">
          <a:xfrm>
            <a:off x="238125" y="204153"/>
            <a:ext cx="3644900" cy="519113"/>
          </a:xfrm>
          <a:prstGeom prst="rect">
            <a:avLst/>
          </a:prstGeom>
          <a:noFill/>
          <a:ln w="9525">
            <a:noFill/>
            <a:miter lim="800000"/>
          </a:ln>
          <a:effectLst/>
        </p:spPr>
        <p:txBody>
          <a:bodyPr lIns="90000" tIns="46800" rIns="90000" bIns="46800">
            <a:spAutoFit/>
          </a:bodyPr>
          <a:p>
            <a:r>
              <a:rPr lang="en-US" altLang="zh-CN" noProof="1">
                <a:effectLst>
                  <a:outerShdw blurRad="38100" dist="38100" dir="2700000">
                    <a:srgbClr val="C0C0C0"/>
                  </a:outerShdw>
                </a:effectLst>
                <a:latin typeface="宋体" panose="02010600030101010101" pitchFamily="2" charset="-122"/>
                <a:ea typeface="宋体" panose="02010600030101010101" pitchFamily="2" charset="-122"/>
                <a:cs typeface="+mn-cs"/>
              </a:rPr>
              <a:t>2.</a:t>
            </a:r>
            <a:r>
              <a:rPr lang="zh-CN" altLang="en-US" noProof="1" dirty="0">
                <a:effectLst>
                  <a:outerShdw blurRad="38100" dist="38100" dir="2700000">
                    <a:srgbClr val="C0C0C0"/>
                  </a:outerShdw>
                </a:effectLst>
                <a:latin typeface="宋体" panose="02010600030101010101" pitchFamily="2" charset="-122"/>
                <a:ea typeface="宋体" panose="02010600030101010101" pitchFamily="2" charset="-122"/>
                <a:cs typeface="+mn-cs"/>
              </a:rPr>
              <a:t>光的单色性</a:t>
            </a:r>
            <a:r>
              <a:rPr lang="zh-CN" altLang="en-US" noProof="1" dirty="0">
                <a:solidFill>
                  <a:srgbClr val="FF0066"/>
                </a:solidFill>
                <a:effectLst>
                  <a:outerShdw blurRad="38100" dist="38100" dir="2700000">
                    <a:srgbClr val="C0C0C0"/>
                  </a:outerShdw>
                </a:effectLst>
                <a:latin typeface="宋体" panose="02010600030101010101" pitchFamily="2" charset="-122"/>
                <a:ea typeface="宋体" panose="02010600030101010101" pitchFamily="2" charset="-122"/>
                <a:cs typeface="+mn-cs"/>
              </a:rPr>
              <a:t> </a:t>
            </a:r>
            <a:endParaRPr lang="zh-CN" altLang="en-US" noProof="1" dirty="0">
              <a:solidFill>
                <a:srgbClr val="FF0066"/>
              </a:solidFill>
              <a:effectLst>
                <a:outerShdw blurRad="38100" dist="38100" dir="2700000">
                  <a:srgbClr val="C0C0C0"/>
                </a:outerShdw>
              </a:effectLst>
              <a:latin typeface="宋体" panose="02010600030101010101" pitchFamily="2" charset="-122"/>
            </a:endParaRPr>
          </a:p>
        </p:txBody>
      </p:sp>
      <p:graphicFrame>
        <p:nvGraphicFramePr>
          <p:cNvPr id="3" name="对象 2"/>
          <p:cNvGraphicFramePr/>
          <p:nvPr/>
        </p:nvGraphicFramePr>
        <p:xfrm>
          <a:off x="7218045" y="3826828"/>
          <a:ext cx="446088" cy="384175"/>
        </p:xfrm>
        <a:graphic>
          <a:graphicData uri="http://schemas.openxmlformats.org/presentationml/2006/ole">
            <mc:AlternateContent xmlns:mc="http://schemas.openxmlformats.org/markup-compatibility/2006">
              <mc:Choice xmlns:v="urn:schemas-microsoft-com:vml" Requires="v">
                <p:oleObj spid="_x0000_s3077" name="" r:id="rId3" imgW="456565" imgH="347980" progId="Equation.KSEE3">
                  <p:embed/>
                </p:oleObj>
              </mc:Choice>
              <mc:Fallback>
                <p:oleObj name="" r:id="rId3" imgW="456565" imgH="347980" progId="Equation.KSEE3">
                  <p:embed/>
                  <p:pic>
                    <p:nvPicPr>
                      <p:cNvPr id="0" name="图片 3076"/>
                      <p:cNvPicPr/>
                      <p:nvPr/>
                    </p:nvPicPr>
                    <p:blipFill>
                      <a:blip r:embed="rId4"/>
                      <a:stretch>
                        <a:fillRect/>
                      </a:stretch>
                    </p:blipFill>
                    <p:spPr>
                      <a:xfrm>
                        <a:off x="7218045" y="3826828"/>
                        <a:ext cx="446088" cy="384175"/>
                      </a:xfrm>
                      <a:prstGeom prst="rect">
                        <a:avLst/>
                      </a:prstGeom>
                      <a:noFill/>
                      <a:ln w="38100">
                        <a:noFill/>
                        <a:miter/>
                      </a:ln>
                    </p:spPr>
                  </p:pic>
                </p:oleObj>
              </mc:Fallback>
            </mc:AlternateContent>
          </a:graphicData>
        </a:graphic>
      </p:graphicFrame>
      <p:cxnSp>
        <p:nvCxnSpPr>
          <p:cNvPr id="5" name="直接箭头连接符 4"/>
          <p:cNvCxnSpPr/>
          <p:nvPr/>
        </p:nvCxnSpPr>
        <p:spPr>
          <a:xfrm>
            <a:off x="7021195" y="4291965"/>
            <a:ext cx="790575" cy="0"/>
          </a:xfrm>
          <a:prstGeom prst="straightConnector1">
            <a:avLst/>
          </a:prstGeom>
          <a:ln w="38100" cmpd="sng">
            <a:solidFill>
              <a:srgbClr val="FF0000"/>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 name="Text Box 23"/>
          <p:cNvSpPr txBox="1"/>
          <p:nvPr/>
        </p:nvSpPr>
        <p:spPr>
          <a:xfrm>
            <a:off x="340995" y="4025265"/>
            <a:ext cx="5419725" cy="523875"/>
          </a:xfrm>
          <a:prstGeom prst="rect">
            <a:avLst/>
          </a:prstGeom>
          <a:noFill/>
          <a:ln w="19050">
            <a:noFill/>
          </a:ln>
        </p:spPr>
        <p:txBody>
          <a:bodyPr wrap="square" lIns="90000" tIns="46800" rIns="90000" bIns="46800" anchor="t" anchorCtr="0">
            <a:spAutoFit/>
          </a:bodyPr>
          <a:p>
            <a:pPr eaLnBrk="0" hangingPunct="0"/>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单色光源： </a:t>
            </a:r>
            <a:r>
              <a:rPr lang="zh-CN" altLang="en-US" dirty="0">
                <a:latin typeface="Times New Roman" panose="02020603050405020304" pitchFamily="18" charset="0"/>
                <a:ea typeface="宋体" panose="02010600030101010101" pitchFamily="2" charset="-122"/>
                <a:sym typeface="Symbol" panose="05050102010706020507" pitchFamily="18" charset="2"/>
              </a:rPr>
              <a:t></a:t>
            </a:r>
            <a:r>
              <a:rPr lang="zh-CN" altLang="en-US" dirty="0">
                <a:latin typeface="Times New Roman" panose="02020603050405020304" pitchFamily="18" charset="0"/>
                <a:ea typeface="宋体" panose="02010600030101010101" pitchFamily="2" charset="-122"/>
              </a:rPr>
              <a:t>在 </a:t>
            </a:r>
            <a:r>
              <a:rPr lang="en-US" altLang="zh-CN">
                <a:latin typeface="Times New Roman" panose="02020603050405020304" pitchFamily="18" charset="0"/>
                <a:ea typeface="宋体" panose="02010600030101010101" pitchFamily="2" charset="-122"/>
              </a:rPr>
              <a:t>1~0.1 Å           </a:t>
            </a:r>
            <a:endParaRPr lang="en-US" altLang="zh-CN">
              <a:latin typeface="Times New Roman" panose="02020603050405020304" pitchFamily="18" charset="0"/>
              <a:ea typeface="宋体" panose="02010600030101010101" pitchFamily="2" charset="-122"/>
            </a:endParaRPr>
          </a:p>
        </p:txBody>
      </p:sp>
      <p:sp>
        <p:nvSpPr>
          <p:cNvPr id="7" name="Text Box 23"/>
          <p:cNvSpPr txBox="1"/>
          <p:nvPr/>
        </p:nvSpPr>
        <p:spPr>
          <a:xfrm>
            <a:off x="433070" y="4996815"/>
            <a:ext cx="4800600" cy="523875"/>
          </a:xfrm>
          <a:prstGeom prst="rect">
            <a:avLst/>
          </a:prstGeom>
          <a:noFill/>
          <a:ln w="19050">
            <a:noFill/>
          </a:ln>
        </p:spPr>
        <p:txBody>
          <a:bodyPr lIns="90000" tIns="46800" rIns="90000" bIns="46800" anchor="t" anchorCtr="0">
            <a:spAutoFit/>
          </a:bodyPr>
          <a:p>
            <a:pPr eaLnBrk="0" hangingPunct="0"/>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激光： </a:t>
            </a:r>
            <a:r>
              <a:rPr lang="zh-CN" altLang="en-US" dirty="0">
                <a:latin typeface="Times New Roman" panose="02020603050405020304" pitchFamily="18" charset="0"/>
                <a:ea typeface="宋体" panose="02010600030101010101" pitchFamily="2" charset="-122"/>
                <a:sym typeface="Symbol" panose="05050102010706020507" pitchFamily="18" charset="2"/>
              </a:rPr>
              <a:t></a:t>
            </a:r>
            <a:r>
              <a:rPr lang="zh-CN" altLang="en-US" dirty="0">
                <a:latin typeface="Times New Roman" panose="02020603050405020304" pitchFamily="18" charset="0"/>
                <a:ea typeface="宋体" panose="02010600030101010101" pitchFamily="2" charset="-122"/>
              </a:rPr>
              <a:t>在 </a:t>
            </a:r>
            <a:r>
              <a:rPr lang="en-US" altLang="zh-CN">
                <a:latin typeface="Times New Roman" panose="02020603050405020304" pitchFamily="18" charset="0"/>
                <a:ea typeface="宋体" panose="02010600030101010101" pitchFamily="2" charset="-122"/>
              </a:rPr>
              <a:t>10</a:t>
            </a:r>
            <a:r>
              <a:rPr lang="en-US" altLang="zh-CN" baseline="30000">
                <a:latin typeface="Times New Roman" panose="02020603050405020304" pitchFamily="18" charset="0"/>
                <a:ea typeface="宋体" panose="02010600030101010101" pitchFamily="2" charset="-122"/>
              </a:rPr>
              <a:t>-8    </a:t>
            </a:r>
            <a:r>
              <a:rPr lang="en-US" altLang="zh-CN">
                <a:latin typeface="Times New Roman" panose="02020603050405020304" pitchFamily="18" charset="0"/>
                <a:ea typeface="宋体" panose="02010600030101010101" pitchFamily="2" charset="-122"/>
              </a:rPr>
              <a:t>Å </a:t>
            </a:r>
            <a:endParaRPr lang="en-US" altLang="zh-CN">
              <a:latin typeface="Times New Roman" panose="02020603050405020304" pitchFamily="18" charset="0"/>
              <a:ea typeface="宋体" panose="02010600030101010101" pitchFamily="2" charset="-122"/>
            </a:endParaRPr>
          </a:p>
        </p:txBody>
      </p:sp>
      <p:sp>
        <p:nvSpPr>
          <p:cNvPr id="101386" name="Text Box 10"/>
          <p:cNvSpPr txBox="1"/>
          <p:nvPr/>
        </p:nvSpPr>
        <p:spPr>
          <a:xfrm>
            <a:off x="1401128" y="832168"/>
            <a:ext cx="5410200" cy="519112"/>
          </a:xfrm>
          <a:prstGeom prst="rect">
            <a:avLst/>
          </a:prstGeom>
          <a:noFill/>
          <a:ln w="9525">
            <a:noFill/>
          </a:ln>
        </p:spPr>
        <p:txBody>
          <a:bodyPr anchor="t" anchorCtr="0">
            <a:spAutoFit/>
          </a:bodyPr>
          <a:p>
            <a:pPr>
              <a:spcBef>
                <a:spcPct val="50000"/>
              </a:spcBef>
            </a:pPr>
            <a:r>
              <a:rPr lang="zh-CN" altLang="en-US" dirty="0">
                <a:solidFill>
                  <a:srgbClr val="FF0000"/>
                </a:solidFill>
                <a:latin typeface="宋体" panose="02010600030101010101" pitchFamily="2" charset="-122"/>
                <a:ea typeface="宋体" panose="02010600030101010101" pitchFamily="2" charset="-122"/>
              </a:rPr>
              <a:t>单色光</a:t>
            </a:r>
            <a:r>
              <a:rPr lang="en-US" altLang="zh-CN">
                <a:latin typeface="方正书宋简体" pitchFamily="50"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只含单一波长的光。</a:t>
            </a:r>
            <a:endParaRPr lang="zh-CN" altLang="en-US" b="0" dirty="0">
              <a:latin typeface="宋体" panose="02010600030101010101" pitchFamily="2" charset="-122"/>
              <a:ea typeface="宋体" panose="02010600030101010101" pitchFamily="2" charset="-122"/>
            </a:endParaRPr>
          </a:p>
        </p:txBody>
      </p:sp>
      <p:sp>
        <p:nvSpPr>
          <p:cNvPr id="101387" name="Text Box 11"/>
          <p:cNvSpPr txBox="1"/>
          <p:nvPr/>
        </p:nvSpPr>
        <p:spPr>
          <a:xfrm>
            <a:off x="1403985" y="1495425"/>
            <a:ext cx="5181600" cy="519113"/>
          </a:xfrm>
          <a:prstGeom prst="rect">
            <a:avLst/>
          </a:prstGeom>
          <a:noFill/>
          <a:ln w="9525">
            <a:noFill/>
          </a:ln>
        </p:spPr>
        <p:txBody>
          <a:bodyPr anchor="t" anchorCtr="0">
            <a:spAutoFit/>
          </a:bodyPr>
          <a:p>
            <a:pPr>
              <a:spcBef>
                <a:spcPct val="50000"/>
              </a:spcBef>
            </a:pPr>
            <a:r>
              <a:rPr lang="zh-CN" altLang="en-US" dirty="0">
                <a:solidFill>
                  <a:srgbClr val="FF0000"/>
                </a:solidFill>
                <a:latin typeface="宋体" panose="02010600030101010101" pitchFamily="2" charset="-122"/>
                <a:ea typeface="宋体" panose="02010600030101010101" pitchFamily="2" charset="-122"/>
              </a:rPr>
              <a:t>复色光</a:t>
            </a:r>
            <a:r>
              <a:rPr lang="en-US" altLang="zh-CN">
                <a:latin typeface="方正书宋简体" pitchFamily="50"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含多种波长的光。</a:t>
            </a:r>
            <a:endParaRPr lang="zh-CN" altLang="en-US" b="0" dirty="0">
              <a:latin typeface="宋体" panose="02010600030101010101" pitchFamily="2" charset="-122"/>
              <a:ea typeface="宋体" panose="02010600030101010101" pitchFamily="2" charset="-122"/>
            </a:endParaRPr>
          </a:p>
        </p:txBody>
      </p:sp>
      <p:sp>
        <p:nvSpPr>
          <p:cNvPr id="4" name="左大括号 3"/>
          <p:cNvSpPr/>
          <p:nvPr/>
        </p:nvSpPr>
        <p:spPr>
          <a:xfrm>
            <a:off x="1296670" y="1019175"/>
            <a:ext cx="140970" cy="789940"/>
          </a:xfrm>
          <a:prstGeom prst="leftBrace">
            <a:avLst/>
          </a:prstGeom>
          <a:ln w="3175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1"/>
                                        </p:tgtEl>
                                        <p:attrNameLst>
                                          <p:attrName>style.visibility</p:attrName>
                                        </p:attrNameLst>
                                      </p:cBhvr>
                                      <p:to>
                                        <p:strVal val="visible"/>
                                      </p:to>
                                    </p:set>
                                    <p:animEffect transition="in" filter="wipe(left)">
                                      <p:cBhvr>
                                        <p:cTn id="7" dur="500"/>
                                        <p:tgtEl>
                                          <p:spTgt spid="9421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4231"/>
                                        </p:tgtEl>
                                        <p:attrNameLst>
                                          <p:attrName>style.visibility</p:attrName>
                                        </p:attrNameLst>
                                      </p:cBhvr>
                                      <p:to>
                                        <p:strVal val="visible"/>
                                      </p:to>
                                    </p:set>
                                    <p:animEffect transition="in" filter="wipe(left)">
                                      <p:cBhvr>
                                        <p:cTn id="28" dur="500"/>
                                        <p:tgtEl>
                                          <p:spTgt spid="94231"/>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94210"/>
                                        </p:tgtEl>
                                        <p:attrNameLst>
                                          <p:attrName>style.visibility</p:attrName>
                                        </p:attrNameLst>
                                      </p:cBhvr>
                                      <p:to>
                                        <p:strVal val="visible"/>
                                      </p:to>
                                    </p:set>
                                    <p:animEffect transition="in" filter="wipe(left)">
                                      <p:cBhvr>
                                        <p:cTn id="41" dur="5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P spid="94211" grpId="0"/>
      <p:bldP spid="94231"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327026" y="4577153"/>
            <a:ext cx="7427912" cy="1565520"/>
            <a:chOff x="-225" y="180"/>
            <a:chExt cx="4679" cy="987"/>
          </a:xfrm>
        </p:grpSpPr>
        <p:sp>
          <p:nvSpPr>
            <p:cNvPr id="11266" name="Rectangle 3"/>
            <p:cNvSpPr/>
            <p:nvPr/>
          </p:nvSpPr>
          <p:spPr>
            <a:xfrm>
              <a:off x="-225" y="180"/>
              <a:ext cx="4679" cy="327"/>
            </a:xfrm>
            <a:prstGeom prst="rect">
              <a:avLst/>
            </a:prstGeom>
            <a:noFill/>
            <a:ln w="9525">
              <a:noFill/>
            </a:ln>
          </p:spPr>
          <p:txBody>
            <a:bodyPr lIns="90000" tIns="46800" rIns="90000" bIns="46800" anchor="t" anchorCtr="0">
              <a:spAutoFit/>
            </a:bodyPr>
            <a:p>
              <a:pPr>
                <a:buClr>
                  <a:srgbClr val="FF0066"/>
                </a:buClr>
                <a:buFont typeface="Wingdings" panose="05000000000000000000" pitchFamily="2" charset="2"/>
                <a:buChar char="ü"/>
              </a:pPr>
              <a:r>
                <a:rPr lang="zh-CN" altLang="en-US" dirty="0">
                  <a:latin typeface="宋体" panose="02010600030101010101" pitchFamily="2" charset="-122"/>
                  <a:ea typeface="宋体" panose="02010600030101010101" pitchFamily="2" charset="-122"/>
                </a:rPr>
                <a:t>光振动指的是电场强度随时间周期性地变化</a:t>
              </a:r>
              <a:endParaRPr lang="zh-CN" altLang="en-US" dirty="0">
                <a:solidFill>
                  <a:schemeClr val="accent2"/>
                </a:solidFill>
                <a:latin typeface="宋体" panose="02010600030101010101" pitchFamily="2" charset="-122"/>
                <a:ea typeface="宋体" panose="02010600030101010101" pitchFamily="2" charset="-122"/>
              </a:endParaRPr>
            </a:p>
          </p:txBody>
        </p:sp>
        <p:graphicFrame>
          <p:nvGraphicFramePr>
            <p:cNvPr id="11267" name="Object 4"/>
            <p:cNvGraphicFramePr>
              <a:graphicFrameLocks noChangeAspect="1"/>
            </p:cNvGraphicFramePr>
            <p:nvPr/>
          </p:nvGraphicFramePr>
          <p:xfrm>
            <a:off x="886" y="419"/>
            <a:ext cx="2994" cy="748"/>
          </p:xfrm>
          <a:graphic>
            <a:graphicData uri="http://schemas.openxmlformats.org/presentationml/2006/ole">
              <mc:AlternateContent xmlns:mc="http://schemas.openxmlformats.org/markup-compatibility/2006">
                <mc:Choice xmlns:v="urn:schemas-microsoft-com:vml" Requires="v">
                  <p:oleObj spid="_x0000_s3078" name="" r:id="rId1" imgW="1777365" imgH="444500" progId="Equation.3">
                    <p:embed/>
                  </p:oleObj>
                </mc:Choice>
                <mc:Fallback>
                  <p:oleObj name="" r:id="rId1" imgW="1777365" imgH="444500" progId="Equation.3">
                    <p:embed/>
                    <p:pic>
                      <p:nvPicPr>
                        <p:cNvPr id="0" name="图片 3077"/>
                        <p:cNvPicPr/>
                        <p:nvPr/>
                      </p:nvPicPr>
                      <p:blipFill>
                        <a:blip r:embed="rId2"/>
                        <a:stretch>
                          <a:fillRect/>
                        </a:stretch>
                      </p:blipFill>
                      <p:spPr>
                        <a:xfrm>
                          <a:off x="886" y="419"/>
                          <a:ext cx="2994" cy="748"/>
                        </a:xfrm>
                        <a:prstGeom prst="rect">
                          <a:avLst/>
                        </a:prstGeom>
                        <a:noFill/>
                        <a:ln w="38100">
                          <a:noFill/>
                          <a:miter/>
                        </a:ln>
                      </p:spPr>
                    </p:pic>
                  </p:oleObj>
                </mc:Fallback>
              </mc:AlternateContent>
            </a:graphicData>
          </a:graphic>
        </p:graphicFrame>
      </p:grpSp>
      <p:sp>
        <p:nvSpPr>
          <p:cNvPr id="95237" name="Rectangle 5"/>
          <p:cNvSpPr>
            <a:spLocks noChangeArrowheads="1"/>
          </p:cNvSpPr>
          <p:nvPr/>
        </p:nvSpPr>
        <p:spPr bwMode="auto">
          <a:xfrm>
            <a:off x="180340" y="101918"/>
            <a:ext cx="1600200" cy="519113"/>
          </a:xfrm>
          <a:prstGeom prst="rect">
            <a:avLst/>
          </a:prstGeom>
          <a:noFill/>
          <a:ln w="9525">
            <a:noFill/>
            <a:miter lim="800000"/>
          </a:ln>
          <a:effectLst/>
        </p:spPr>
        <p:txBody>
          <a:bodyPr lIns="90000" tIns="46800" rIns="90000" bIns="46800">
            <a:spAutoFit/>
          </a:bodyPr>
          <a:p>
            <a:pPr fontAlgn="base"/>
            <a:r>
              <a:rPr lang="en-US" altLang="zh-CN" strike="noStrike" noProof="1">
                <a:effectLst>
                  <a:outerShdw blurRad="38100" dist="38100" dir="2700000">
                    <a:srgbClr val="C0C0C0"/>
                  </a:outerShdw>
                </a:effectLst>
                <a:latin typeface="宋体" panose="02010600030101010101" pitchFamily="2" charset="-122"/>
                <a:ea typeface="宋体" panose="02010600030101010101" pitchFamily="2" charset="-122"/>
                <a:cs typeface="+mn-cs"/>
              </a:rPr>
              <a:t>3</a:t>
            </a:r>
            <a:r>
              <a:rPr lang="zh-CN" altLang="en-US" strike="noStrike" noProof="1" dirty="0">
                <a:effectLst>
                  <a:outerShdw blurRad="38100" dist="38100" dir="2700000">
                    <a:srgbClr val="C0C0C0"/>
                  </a:outerShdw>
                </a:effectLst>
                <a:latin typeface="宋体" panose="02010600030101010101" pitchFamily="2" charset="-122"/>
                <a:ea typeface="宋体" panose="02010600030101010101" pitchFamily="2" charset="-122"/>
                <a:cs typeface="+mn-cs"/>
              </a:rPr>
              <a:t>、光强</a:t>
            </a:r>
            <a:endParaRPr lang="zh-CN" altLang="en-US" strike="noStrike" noProof="1" dirty="0">
              <a:effectLst>
                <a:outerShdw blurRad="38100" dist="38100" dir="2700000">
                  <a:srgbClr val="C0C0C0"/>
                </a:outerShdw>
              </a:effectLst>
              <a:latin typeface="宋体" panose="02010600030101010101" pitchFamily="2" charset="-122"/>
            </a:endParaRPr>
          </a:p>
        </p:txBody>
      </p:sp>
      <p:sp>
        <p:nvSpPr>
          <p:cNvPr id="95238" name="Rectangle 6"/>
          <p:cNvSpPr/>
          <p:nvPr/>
        </p:nvSpPr>
        <p:spPr>
          <a:xfrm>
            <a:off x="179070" y="549593"/>
            <a:ext cx="8189913" cy="1117600"/>
          </a:xfrm>
          <a:prstGeom prst="rect">
            <a:avLst/>
          </a:prstGeom>
          <a:noFill/>
          <a:ln w="9525">
            <a:noFill/>
          </a:ln>
        </p:spPr>
        <p:txBody>
          <a:bodyPr anchor="t" anchorCtr="0">
            <a:spAutoFit/>
          </a:bodyPr>
          <a:p>
            <a:pPr>
              <a:lnSpc>
                <a:spcPct val="120000"/>
              </a:lnSpc>
            </a:pPr>
            <a:r>
              <a:rPr lang="zh-CN" altLang="en-US" dirty="0">
                <a:latin typeface="宋体" panose="02010600030101010101" pitchFamily="2" charset="-122"/>
                <a:ea typeface="宋体" panose="02010600030101010101" pitchFamily="2" charset="-122"/>
              </a:rPr>
              <a:t>    光学中常把电场强度</a:t>
            </a:r>
            <a:r>
              <a:rPr lang="en-US" altLang="zh-CN" i="1">
                <a:latin typeface="Times New Roman" panose="02020603050405020304" pitchFamily="18" charset="0"/>
                <a:ea typeface="宋体" panose="02010600030101010101" pitchFamily="2" charset="-122"/>
              </a:rPr>
              <a:t>E</a:t>
            </a:r>
            <a:r>
              <a:rPr lang="zh-CN" altLang="en-US" dirty="0">
                <a:latin typeface="宋体" panose="02010600030101010101" pitchFamily="2" charset="-122"/>
                <a:ea typeface="宋体" panose="02010600030101010101" pitchFamily="2" charset="-122"/>
              </a:rPr>
              <a:t>代表光振动，并把</a:t>
            </a:r>
            <a:r>
              <a:rPr lang="en-US" altLang="zh-CN" i="1">
                <a:latin typeface="Times New Roman" panose="02020603050405020304" pitchFamily="18" charset="0"/>
                <a:ea typeface="宋体" panose="02010600030101010101" pitchFamily="2" charset="-122"/>
              </a:rPr>
              <a:t>E</a:t>
            </a:r>
            <a:r>
              <a:rPr lang="zh-CN" altLang="en-US" dirty="0">
                <a:latin typeface="宋体" panose="02010600030101010101" pitchFamily="2" charset="-122"/>
                <a:ea typeface="宋体" panose="02010600030101010101" pitchFamily="2" charset="-122"/>
              </a:rPr>
              <a:t>矢量称为</a:t>
            </a:r>
            <a:r>
              <a:rPr lang="zh-CN" altLang="en-US" dirty="0">
                <a:solidFill>
                  <a:srgbClr val="FF0000"/>
                </a:solidFill>
                <a:latin typeface="宋体" panose="02010600030101010101" pitchFamily="2" charset="-122"/>
                <a:ea typeface="宋体" panose="02010600030101010101" pitchFamily="2" charset="-122"/>
              </a:rPr>
              <a:t>光矢量</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95239" name="Rectangle 7"/>
          <p:cNvSpPr/>
          <p:nvPr/>
        </p:nvSpPr>
        <p:spPr>
          <a:xfrm>
            <a:off x="398145" y="6070283"/>
            <a:ext cx="6781800" cy="519112"/>
          </a:xfrm>
          <a:prstGeom prst="rect">
            <a:avLst/>
          </a:prstGeom>
          <a:noFill/>
          <a:ln w="9525">
            <a:noFill/>
          </a:ln>
        </p:spPr>
        <p:txBody>
          <a:bodyPr anchor="t" anchorCtr="0">
            <a:spAutoFit/>
          </a:bodyPr>
          <a:p>
            <a:pPr>
              <a:spcBef>
                <a:spcPct val="50000"/>
              </a:spcBef>
              <a:buClr>
                <a:srgbClr val="FF0066"/>
              </a:buClr>
              <a:buFont typeface="Wingdings" panose="05000000000000000000" pitchFamily="2" charset="2"/>
              <a:buChar char="ü"/>
            </a:pPr>
            <a:r>
              <a:rPr lang="zh-CN" altLang="en-US" dirty="0">
                <a:latin typeface="宋体" panose="02010600030101010101" pitchFamily="2" charset="-122"/>
                <a:ea typeface="宋体" panose="02010600030101010101" pitchFamily="2" charset="-122"/>
              </a:rPr>
              <a:t>光的强度</a:t>
            </a:r>
            <a:r>
              <a:rPr lang="en-US" altLang="zh-CN">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即平均能流密度</a:t>
            </a:r>
            <a:r>
              <a:rPr lang="en-US" altLang="zh-CN">
                <a:latin typeface="宋体" panose="02010600030101010101" pitchFamily="2" charset="-122"/>
                <a:ea typeface="宋体" panose="02010600030101010101" pitchFamily="2" charset="-122"/>
              </a:rPr>
              <a:t>)</a:t>
            </a:r>
            <a:r>
              <a:rPr lang="en-US" altLang="zh-CN" b="0">
                <a:latin typeface="宋体" panose="02010600030101010101" pitchFamily="2" charset="-122"/>
                <a:ea typeface="宋体" panose="02010600030101010101" pitchFamily="2" charset="-122"/>
              </a:rPr>
              <a:t>    </a:t>
            </a:r>
            <a:r>
              <a:rPr lang="en-US" altLang="zh-CN" i="1">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E</a:t>
            </a:r>
            <a:r>
              <a:rPr lang="en-US" altLang="zh-CN" baseline="-25000">
                <a:latin typeface="Times New Roman" panose="02020603050405020304" pitchFamily="18" charset="0"/>
                <a:ea typeface="宋体" panose="02010600030101010101" pitchFamily="2" charset="-122"/>
              </a:rPr>
              <a:t>0</a:t>
            </a:r>
            <a:r>
              <a:rPr lang="en-US" altLang="zh-CN" baseline="30000">
                <a:latin typeface="Times New Roman" panose="02020603050405020304" pitchFamily="18" charset="0"/>
                <a:ea typeface="宋体" panose="02010600030101010101" pitchFamily="2" charset="-122"/>
              </a:rPr>
              <a:t>2 </a:t>
            </a:r>
            <a:endParaRPr lang="en-US" altLang="zh-CN" baseline="30000">
              <a:latin typeface="Times New Roman" panose="02020603050405020304" pitchFamily="18" charset="0"/>
              <a:ea typeface="Times New Roman" panose="02020603050405020304" pitchFamily="18" charset="0"/>
            </a:endParaRPr>
          </a:p>
        </p:txBody>
      </p:sp>
      <p:sp>
        <p:nvSpPr>
          <p:cNvPr id="11271" name="AutoShape 9" descr="u=3335266944,2363130343&amp;fm=21&amp;gp=0"/>
          <p:cNvSpPr>
            <a:spLocks noChangeAspect="1"/>
          </p:cNvSpPr>
          <p:nvPr/>
        </p:nvSpPr>
        <p:spPr>
          <a:xfrm>
            <a:off x="4419600" y="3635375"/>
            <a:ext cx="304800" cy="30480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72" name="AutoShape 11" descr="u=3335266944,2363130343&amp;fm=21&amp;gp=0"/>
          <p:cNvSpPr>
            <a:spLocks noChangeAspect="1"/>
          </p:cNvSpPr>
          <p:nvPr/>
        </p:nvSpPr>
        <p:spPr>
          <a:xfrm>
            <a:off x="4419600" y="3635375"/>
            <a:ext cx="304800" cy="30480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pic>
        <p:nvPicPr>
          <p:cNvPr id="95245" name="Picture 13" descr="e1fe9925bc315c60641c1a3a8ab1cb134854775d"/>
          <p:cNvPicPr>
            <a:picLocks noChangeAspect="1"/>
          </p:cNvPicPr>
          <p:nvPr/>
        </p:nvPicPr>
        <p:blipFill>
          <a:blip r:embed="rId3"/>
          <a:stretch>
            <a:fillRect/>
          </a:stretch>
        </p:blipFill>
        <p:spPr>
          <a:xfrm>
            <a:off x="2916238" y="1511300"/>
            <a:ext cx="4767262" cy="27908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5239"/>
                                        </p:tgtEl>
                                        <p:attrNameLst>
                                          <p:attrName>style.visibility</p:attrName>
                                        </p:attrNameLst>
                                      </p:cBhvr>
                                      <p:to>
                                        <p:strVal val="visible"/>
                                      </p:to>
                                    </p:set>
                                    <p:animEffect transition="in" filter="box(in)">
                                      <p:cBhvr>
                                        <p:cTn id="12" dur="500"/>
                                        <p:tgtEl>
                                          <p:spTgt spid="95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7"/>
          <p:cNvGrpSpPr/>
          <p:nvPr/>
        </p:nvGrpSpPr>
        <p:grpSpPr>
          <a:xfrm>
            <a:off x="395288" y="879475"/>
            <a:ext cx="4714875" cy="1831975"/>
            <a:chOff x="984" y="1776"/>
            <a:chExt cx="2970" cy="1154"/>
          </a:xfrm>
        </p:grpSpPr>
        <p:sp>
          <p:nvSpPr>
            <p:cNvPr id="12290" name="Text Box 8"/>
            <p:cNvSpPr txBox="1"/>
            <p:nvPr/>
          </p:nvSpPr>
          <p:spPr>
            <a:xfrm>
              <a:off x="984" y="1776"/>
              <a:ext cx="408" cy="329"/>
            </a:xfrm>
            <a:prstGeom prst="rect">
              <a:avLst/>
            </a:prstGeom>
            <a:noFill/>
            <a:ln w="19050">
              <a:noFill/>
            </a:ln>
          </p:spPr>
          <p:txBody>
            <a:bodyPr anchor="t" anchorCtr="0">
              <a:spAutoFit/>
            </a:bodyPr>
            <a:p>
              <a:pPr eaLnBrk="0" hangingPunct="0"/>
              <a:r>
                <a:rPr lang="en-US" altLang="zh-CN" i="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baseline="-2500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baseline="-2500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91" name="Text Box 9"/>
            <p:cNvSpPr txBox="1"/>
            <p:nvPr/>
          </p:nvSpPr>
          <p:spPr>
            <a:xfrm>
              <a:off x="1026" y="2601"/>
              <a:ext cx="588" cy="329"/>
            </a:xfrm>
            <a:prstGeom prst="rect">
              <a:avLst/>
            </a:prstGeom>
            <a:noFill/>
            <a:ln w="19050">
              <a:noFill/>
            </a:ln>
          </p:spPr>
          <p:txBody>
            <a:bodyPr anchor="t" anchorCtr="0">
              <a:spAutoFit/>
            </a:bodyPr>
            <a:p>
              <a:pPr eaLnBrk="0" hangingPunct="0"/>
              <a:r>
                <a:rPr lang="en-US" altLang="zh-CN" i="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baseline="-2500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92" name="Line 10"/>
            <p:cNvSpPr/>
            <p:nvPr/>
          </p:nvSpPr>
          <p:spPr>
            <a:xfrm>
              <a:off x="1323" y="1926"/>
              <a:ext cx="1531" cy="0"/>
            </a:xfrm>
            <a:prstGeom prst="line">
              <a:avLst/>
            </a:prstGeom>
            <a:ln w="28575" cap="flat" cmpd="sng">
              <a:solidFill>
                <a:srgbClr val="3333FF"/>
              </a:solidFill>
              <a:prstDash val="solid"/>
              <a:round/>
              <a:headEnd type="none" w="med" len="med"/>
              <a:tailEnd type="none" w="med" len="med"/>
            </a:ln>
          </p:spPr>
        </p:sp>
        <p:sp>
          <p:nvSpPr>
            <p:cNvPr id="12293" name="Line 11"/>
            <p:cNvSpPr/>
            <p:nvPr/>
          </p:nvSpPr>
          <p:spPr>
            <a:xfrm>
              <a:off x="1344" y="2832"/>
              <a:ext cx="1531" cy="0"/>
            </a:xfrm>
            <a:prstGeom prst="line">
              <a:avLst/>
            </a:prstGeom>
            <a:ln w="28575" cap="flat" cmpd="sng">
              <a:solidFill>
                <a:srgbClr val="3333FF"/>
              </a:solidFill>
              <a:prstDash val="solid"/>
              <a:round/>
              <a:headEnd type="none" w="med" len="med"/>
              <a:tailEnd type="none" w="med" len="med"/>
            </a:ln>
          </p:spPr>
        </p:sp>
        <p:sp>
          <p:nvSpPr>
            <p:cNvPr id="12294" name="Line 12"/>
            <p:cNvSpPr/>
            <p:nvPr/>
          </p:nvSpPr>
          <p:spPr>
            <a:xfrm>
              <a:off x="1968" y="1920"/>
              <a:ext cx="0" cy="912"/>
            </a:xfrm>
            <a:prstGeom prst="line">
              <a:avLst/>
            </a:prstGeom>
            <a:ln w="38100" cap="flat" cmpd="sng">
              <a:solidFill>
                <a:srgbClr val="FF00FF"/>
              </a:solidFill>
              <a:prstDash val="solid"/>
              <a:round/>
              <a:headEnd type="none" w="med" len="med"/>
              <a:tailEnd type="triangle" w="med" len="med"/>
            </a:ln>
          </p:spPr>
        </p:sp>
        <p:grpSp>
          <p:nvGrpSpPr>
            <p:cNvPr id="12295" name="Group 13"/>
            <p:cNvGrpSpPr/>
            <p:nvPr/>
          </p:nvGrpSpPr>
          <p:grpSpPr>
            <a:xfrm>
              <a:off x="1968" y="2064"/>
              <a:ext cx="963" cy="329"/>
              <a:chOff x="4300" y="1074"/>
              <a:chExt cx="963" cy="329"/>
            </a:xfrm>
          </p:grpSpPr>
          <p:sp>
            <p:nvSpPr>
              <p:cNvPr id="12296" name="Rectangle 14"/>
              <p:cNvSpPr/>
              <p:nvPr/>
            </p:nvSpPr>
            <p:spPr>
              <a:xfrm>
                <a:off x="4924" y="1074"/>
                <a:ext cx="339" cy="329"/>
              </a:xfrm>
              <a:prstGeom prst="rect">
                <a:avLst/>
              </a:prstGeom>
              <a:noFill/>
              <a:ln w="9525">
                <a:noFill/>
              </a:ln>
            </p:spPr>
            <p:txBody>
              <a:bodyPr wrap="none" anchor="t" anchorCtr="0">
                <a:spAutoFit/>
              </a:bodyPr>
              <a:p>
                <a:pPr eaLnBrk="0" hangingPunct="0"/>
                <a:r>
                  <a:rPr lang="en-US" altLang="zh-CN" i="1"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hv</a:t>
                </a:r>
                <a:endParaRPr lang="en-US" altLang="zh-CN">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97" name="Freeform 15"/>
              <p:cNvSpPr/>
              <p:nvPr/>
            </p:nvSpPr>
            <p:spPr>
              <a:xfrm>
                <a:off x="4300" y="1191"/>
                <a:ext cx="624" cy="96"/>
              </a:xfrm>
              <a:custGeom>
                <a:avLst/>
                <a:gdLst/>
                <a:ahLst/>
                <a:cxnLst>
                  <a:cxn ang="0">
                    <a:pos x="0" y="23"/>
                  </a:cxn>
                  <a:cxn ang="0">
                    <a:pos x="12" y="6"/>
                  </a:cxn>
                  <a:cxn ang="0">
                    <a:pos x="26" y="22"/>
                  </a:cxn>
                  <a:cxn ang="0">
                    <a:pos x="41" y="2"/>
                  </a:cxn>
                  <a:cxn ang="0">
                    <a:pos x="55" y="22"/>
                  </a:cxn>
                  <a:cxn ang="0">
                    <a:pos x="68" y="4"/>
                  </a:cxn>
                  <a:cxn ang="0">
                    <a:pos x="81" y="22"/>
                  </a:cxn>
                  <a:cxn ang="0">
                    <a:pos x="95" y="1"/>
                  </a:cxn>
                  <a:cxn ang="0">
                    <a:pos x="107" y="15"/>
                  </a:cxn>
                  <a:cxn ang="0">
                    <a:pos x="128" y="16"/>
                  </a:cxn>
                </a:cxnLst>
                <a:pathLst>
                  <a:path w="1058" h="155">
                    <a:moveTo>
                      <a:pt x="0" y="155"/>
                    </a:moveTo>
                    <a:cubicBezTo>
                      <a:pt x="17" y="135"/>
                      <a:pt x="60" y="38"/>
                      <a:pt x="96" y="37"/>
                    </a:cubicBezTo>
                    <a:cubicBezTo>
                      <a:pt x="132" y="36"/>
                      <a:pt x="174" y="152"/>
                      <a:pt x="215" y="148"/>
                    </a:cubicBezTo>
                    <a:cubicBezTo>
                      <a:pt x="256" y="144"/>
                      <a:pt x="302" y="15"/>
                      <a:pt x="341" y="15"/>
                    </a:cubicBezTo>
                    <a:cubicBezTo>
                      <a:pt x="380" y="15"/>
                      <a:pt x="415" y="147"/>
                      <a:pt x="452" y="148"/>
                    </a:cubicBezTo>
                    <a:cubicBezTo>
                      <a:pt x="489" y="149"/>
                      <a:pt x="527" y="22"/>
                      <a:pt x="563" y="22"/>
                    </a:cubicBezTo>
                    <a:cubicBezTo>
                      <a:pt x="599" y="22"/>
                      <a:pt x="629" y="151"/>
                      <a:pt x="666" y="148"/>
                    </a:cubicBezTo>
                    <a:cubicBezTo>
                      <a:pt x="703" y="145"/>
                      <a:pt x="749" y="14"/>
                      <a:pt x="785" y="7"/>
                    </a:cubicBezTo>
                    <a:cubicBezTo>
                      <a:pt x="821" y="0"/>
                      <a:pt x="836" y="87"/>
                      <a:pt x="881" y="104"/>
                    </a:cubicBezTo>
                    <a:cubicBezTo>
                      <a:pt x="926" y="121"/>
                      <a:pt x="1021" y="108"/>
                      <a:pt x="1058" y="109"/>
                    </a:cubicBezTo>
                  </a:path>
                </a:pathLst>
              </a:custGeom>
              <a:noFill/>
              <a:ln w="19050" cap="flat" cmpd="sng">
                <a:solidFill>
                  <a:srgbClr val="FF0000"/>
                </a:solidFill>
                <a:prstDash val="solid"/>
                <a:round/>
                <a:headEnd type="none" w="med" len="med"/>
                <a:tailEnd type="stealth" w="med" len="lg"/>
              </a:ln>
            </p:spPr>
            <p:txBody>
              <a:bodyPr/>
              <a:p>
                <a:endParaRPr lang="zh-CN" altLang="en-US"/>
              </a:p>
            </p:txBody>
          </p:sp>
        </p:grpSp>
        <p:sp>
          <p:nvSpPr>
            <p:cNvPr id="12298" name="Rectangle 16"/>
            <p:cNvSpPr/>
            <p:nvPr/>
          </p:nvSpPr>
          <p:spPr>
            <a:xfrm>
              <a:off x="2154" y="2496"/>
              <a:ext cx="1800" cy="284"/>
            </a:xfrm>
            <a:prstGeom prst="rect">
              <a:avLst/>
            </a:prstGeom>
            <a:noFill/>
            <a:ln w="25400">
              <a:noFill/>
            </a:ln>
          </p:spPr>
          <p:txBody>
            <a:bodyPr lIns="12700" tIns="12700" rIns="12700" bIns="12700" anchor="t" anchorCtr="0"/>
            <a:p>
              <a:pPr algn="just"/>
              <a:r>
                <a:rPr lang="en-US" altLang="zh-CN" sz="2000" i="1">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i="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sz="2000" baseline="-2500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i="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sz="2000" baseline="-2500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/h</a:t>
              </a:r>
              <a:endParaRPr lang="en-US" altLang="zh-CN" sz="2000" b="0" i="1">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 name="Group 17"/>
          <p:cNvGrpSpPr/>
          <p:nvPr/>
        </p:nvGrpSpPr>
        <p:grpSpPr>
          <a:xfrm>
            <a:off x="5291138" y="1049338"/>
            <a:ext cx="1770062" cy="2019300"/>
            <a:chOff x="3600" y="1632"/>
            <a:chExt cx="1115" cy="1272"/>
          </a:xfrm>
        </p:grpSpPr>
        <p:grpSp>
          <p:nvGrpSpPr>
            <p:cNvPr id="12300" name="Group 18"/>
            <p:cNvGrpSpPr/>
            <p:nvPr/>
          </p:nvGrpSpPr>
          <p:grpSpPr>
            <a:xfrm>
              <a:off x="3600" y="2016"/>
              <a:ext cx="1111" cy="356"/>
              <a:chOff x="3036" y="2035"/>
              <a:chExt cx="1089" cy="356"/>
            </a:xfrm>
          </p:grpSpPr>
          <p:sp>
            <p:nvSpPr>
              <p:cNvPr id="12301" name="Freeform 19"/>
              <p:cNvSpPr/>
              <p:nvPr/>
            </p:nvSpPr>
            <p:spPr>
              <a:xfrm>
                <a:off x="3036" y="2035"/>
                <a:ext cx="65" cy="185"/>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rotWithShape="0">
                <a:blip r:embed="rId1"/>
              </a:blipFill>
              <a:ln w="28575" cap="flat" cmpd="sng">
                <a:solidFill>
                  <a:srgbClr val="FF0000"/>
                </a:solidFill>
                <a:prstDash val="solid"/>
                <a:round/>
                <a:headEnd type="none" w="med" len="med"/>
                <a:tailEnd type="none" w="med" len="med"/>
              </a:ln>
            </p:spPr>
            <p:txBody>
              <a:bodyPr/>
              <a:p>
                <a:endParaRPr lang="zh-CN" altLang="en-US"/>
              </a:p>
            </p:txBody>
          </p:sp>
          <p:sp>
            <p:nvSpPr>
              <p:cNvPr id="12302" name="Freeform 20"/>
              <p:cNvSpPr/>
              <p:nvPr/>
            </p:nvSpPr>
            <p:spPr>
              <a:xfrm>
                <a:off x="3101" y="2207"/>
                <a:ext cx="70" cy="17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rotWithShape="0">
                <a:blip r:embed="rId1"/>
              </a:blipFill>
              <a:ln w="28575" cap="flat" cmpd="sng">
                <a:solidFill>
                  <a:srgbClr val="FF0000"/>
                </a:solidFill>
                <a:prstDash val="solid"/>
                <a:round/>
                <a:headEnd type="none" w="med" len="med"/>
                <a:tailEnd type="none" w="med" len="med"/>
              </a:ln>
            </p:spPr>
            <p:txBody>
              <a:bodyPr/>
              <a:p>
                <a:endParaRPr lang="zh-CN" altLang="en-US"/>
              </a:p>
            </p:txBody>
          </p:sp>
          <p:sp>
            <p:nvSpPr>
              <p:cNvPr id="12303" name="Freeform 21"/>
              <p:cNvSpPr/>
              <p:nvPr/>
            </p:nvSpPr>
            <p:spPr>
              <a:xfrm>
                <a:off x="3173" y="2045"/>
                <a:ext cx="66" cy="18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p:spPr>
            <p:txBody>
              <a:bodyPr/>
              <a:p>
                <a:endParaRPr lang="zh-CN" altLang="en-US"/>
              </a:p>
            </p:txBody>
          </p:sp>
          <p:sp>
            <p:nvSpPr>
              <p:cNvPr id="12304" name="Freeform 22"/>
              <p:cNvSpPr/>
              <p:nvPr/>
            </p:nvSpPr>
            <p:spPr>
              <a:xfrm>
                <a:off x="3239" y="2211"/>
                <a:ext cx="70" cy="17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p:spPr>
            <p:txBody>
              <a:bodyPr/>
              <a:p>
                <a:endParaRPr lang="zh-CN" altLang="en-US"/>
              </a:p>
            </p:txBody>
          </p:sp>
          <p:sp>
            <p:nvSpPr>
              <p:cNvPr id="12305" name="Freeform 23"/>
              <p:cNvSpPr/>
              <p:nvPr/>
            </p:nvSpPr>
            <p:spPr>
              <a:xfrm>
                <a:off x="3308" y="2043"/>
                <a:ext cx="66" cy="18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rotWithShape="0">
                <a:blip r:embed="rId1"/>
              </a:blipFill>
              <a:ln w="28575" cap="flat" cmpd="sng">
                <a:solidFill>
                  <a:srgbClr val="FF0000"/>
                </a:solidFill>
                <a:prstDash val="solid"/>
                <a:round/>
                <a:headEnd type="none" w="med" len="med"/>
                <a:tailEnd type="none" w="med" len="med"/>
              </a:ln>
            </p:spPr>
            <p:txBody>
              <a:bodyPr/>
              <a:p>
                <a:endParaRPr lang="zh-CN" altLang="en-US"/>
              </a:p>
            </p:txBody>
          </p:sp>
          <p:sp>
            <p:nvSpPr>
              <p:cNvPr id="12306" name="Freeform 24"/>
              <p:cNvSpPr/>
              <p:nvPr/>
            </p:nvSpPr>
            <p:spPr>
              <a:xfrm>
                <a:off x="3373" y="2208"/>
                <a:ext cx="70" cy="17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rotWithShape="0">
                <a:blip r:embed="rId1"/>
              </a:blipFill>
              <a:ln w="28575" cap="flat" cmpd="sng">
                <a:solidFill>
                  <a:srgbClr val="FF0000"/>
                </a:solidFill>
                <a:prstDash val="solid"/>
                <a:round/>
                <a:headEnd type="none" w="med" len="med"/>
                <a:tailEnd type="none" w="med" len="med"/>
              </a:ln>
            </p:spPr>
            <p:txBody>
              <a:bodyPr/>
              <a:p>
                <a:endParaRPr lang="zh-CN" altLang="en-US"/>
              </a:p>
            </p:txBody>
          </p:sp>
          <p:sp>
            <p:nvSpPr>
              <p:cNvPr id="12307" name="Freeform 25"/>
              <p:cNvSpPr/>
              <p:nvPr/>
            </p:nvSpPr>
            <p:spPr>
              <a:xfrm>
                <a:off x="3445" y="2040"/>
                <a:ext cx="66" cy="18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p:spPr>
            <p:txBody>
              <a:bodyPr/>
              <a:p>
                <a:endParaRPr lang="zh-CN" altLang="en-US"/>
              </a:p>
            </p:txBody>
          </p:sp>
          <p:sp>
            <p:nvSpPr>
              <p:cNvPr id="12308" name="Freeform 26"/>
              <p:cNvSpPr/>
              <p:nvPr/>
            </p:nvSpPr>
            <p:spPr>
              <a:xfrm>
                <a:off x="3510" y="2213"/>
                <a:ext cx="70" cy="17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p:spPr>
            <p:txBody>
              <a:bodyPr/>
              <a:p>
                <a:endParaRPr lang="zh-CN" altLang="en-US"/>
              </a:p>
            </p:txBody>
          </p:sp>
          <p:sp>
            <p:nvSpPr>
              <p:cNvPr id="12309" name="Freeform 27"/>
              <p:cNvSpPr/>
              <p:nvPr/>
            </p:nvSpPr>
            <p:spPr>
              <a:xfrm>
                <a:off x="3580" y="2041"/>
                <a:ext cx="66" cy="185"/>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rotWithShape="0">
                <a:blip r:embed="rId1"/>
              </a:blipFill>
              <a:ln w="28575" cap="flat" cmpd="sng">
                <a:solidFill>
                  <a:srgbClr val="FF0000"/>
                </a:solidFill>
                <a:prstDash val="solid"/>
                <a:round/>
                <a:headEnd type="none" w="med" len="med"/>
                <a:tailEnd type="none" w="med" len="med"/>
              </a:ln>
            </p:spPr>
            <p:txBody>
              <a:bodyPr/>
              <a:p>
                <a:endParaRPr lang="zh-CN" altLang="en-US"/>
              </a:p>
            </p:txBody>
          </p:sp>
          <p:sp>
            <p:nvSpPr>
              <p:cNvPr id="12310" name="Freeform 28"/>
              <p:cNvSpPr/>
              <p:nvPr/>
            </p:nvSpPr>
            <p:spPr>
              <a:xfrm>
                <a:off x="3645" y="2213"/>
                <a:ext cx="70" cy="17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rotWithShape="0">
                <a:blip r:embed="rId1"/>
              </a:blipFill>
              <a:ln w="28575" cap="flat" cmpd="sng">
                <a:solidFill>
                  <a:srgbClr val="FF0000"/>
                </a:solidFill>
                <a:prstDash val="solid"/>
                <a:round/>
                <a:headEnd type="none" w="med" len="med"/>
                <a:tailEnd type="none" w="med" len="med"/>
              </a:ln>
            </p:spPr>
            <p:txBody>
              <a:bodyPr/>
              <a:p>
                <a:endParaRPr lang="zh-CN" altLang="en-US"/>
              </a:p>
            </p:txBody>
          </p:sp>
          <p:sp>
            <p:nvSpPr>
              <p:cNvPr id="12311" name="Freeform 29"/>
              <p:cNvSpPr/>
              <p:nvPr/>
            </p:nvSpPr>
            <p:spPr>
              <a:xfrm>
                <a:off x="3718" y="2045"/>
                <a:ext cx="65" cy="18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p:spPr>
            <p:txBody>
              <a:bodyPr/>
              <a:p>
                <a:endParaRPr lang="zh-CN" altLang="en-US"/>
              </a:p>
            </p:txBody>
          </p:sp>
          <p:sp>
            <p:nvSpPr>
              <p:cNvPr id="12312" name="Freeform 30"/>
              <p:cNvSpPr/>
              <p:nvPr/>
            </p:nvSpPr>
            <p:spPr>
              <a:xfrm>
                <a:off x="3783" y="2205"/>
                <a:ext cx="70" cy="17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p:spPr>
            <p:txBody>
              <a:bodyPr/>
              <a:p>
                <a:endParaRPr lang="zh-CN" altLang="en-US"/>
              </a:p>
            </p:txBody>
          </p:sp>
          <p:sp>
            <p:nvSpPr>
              <p:cNvPr id="12313" name="Freeform 31"/>
              <p:cNvSpPr/>
              <p:nvPr/>
            </p:nvSpPr>
            <p:spPr>
              <a:xfrm>
                <a:off x="3852" y="2037"/>
                <a:ext cx="66" cy="18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rotWithShape="0">
                <a:blip r:embed="rId1"/>
              </a:blipFill>
              <a:ln w="28575" cap="flat" cmpd="sng">
                <a:solidFill>
                  <a:srgbClr val="FF0000"/>
                </a:solidFill>
                <a:prstDash val="solid"/>
                <a:round/>
                <a:headEnd type="none" w="med" len="med"/>
                <a:tailEnd type="none" w="med" len="med"/>
              </a:ln>
            </p:spPr>
            <p:txBody>
              <a:bodyPr/>
              <a:p>
                <a:endParaRPr lang="zh-CN" altLang="en-US"/>
              </a:p>
            </p:txBody>
          </p:sp>
          <p:sp>
            <p:nvSpPr>
              <p:cNvPr id="12314" name="Freeform 32"/>
              <p:cNvSpPr/>
              <p:nvPr/>
            </p:nvSpPr>
            <p:spPr>
              <a:xfrm>
                <a:off x="3918" y="2208"/>
                <a:ext cx="70" cy="17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rotWithShape="0">
                <a:blip r:embed="rId1"/>
              </a:blipFill>
              <a:ln w="28575" cap="flat" cmpd="sng">
                <a:solidFill>
                  <a:srgbClr val="FF0000"/>
                </a:solidFill>
                <a:prstDash val="solid"/>
                <a:round/>
                <a:headEnd type="none" w="med" len="med"/>
                <a:tailEnd type="none" w="med" len="med"/>
              </a:ln>
            </p:spPr>
            <p:txBody>
              <a:bodyPr/>
              <a:p>
                <a:endParaRPr lang="zh-CN" altLang="en-US"/>
              </a:p>
            </p:txBody>
          </p:sp>
          <p:sp>
            <p:nvSpPr>
              <p:cNvPr id="12315" name="Freeform 33"/>
              <p:cNvSpPr/>
              <p:nvPr/>
            </p:nvSpPr>
            <p:spPr>
              <a:xfrm>
                <a:off x="3990" y="2040"/>
                <a:ext cx="65" cy="18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p:spPr>
            <p:txBody>
              <a:bodyPr/>
              <a:p>
                <a:endParaRPr lang="zh-CN" altLang="en-US"/>
              </a:p>
            </p:txBody>
          </p:sp>
          <p:sp>
            <p:nvSpPr>
              <p:cNvPr id="12316" name="Freeform 34"/>
              <p:cNvSpPr/>
              <p:nvPr/>
            </p:nvSpPr>
            <p:spPr>
              <a:xfrm>
                <a:off x="4055" y="2213"/>
                <a:ext cx="70" cy="17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p:spPr>
            <p:txBody>
              <a:bodyPr/>
              <a:p>
                <a:endParaRPr lang="zh-CN" altLang="en-US"/>
              </a:p>
            </p:txBody>
          </p:sp>
        </p:grpSp>
        <p:grpSp>
          <p:nvGrpSpPr>
            <p:cNvPr id="12317" name="Group 35"/>
            <p:cNvGrpSpPr/>
            <p:nvPr/>
          </p:nvGrpSpPr>
          <p:grpSpPr>
            <a:xfrm>
              <a:off x="3696" y="1632"/>
              <a:ext cx="876" cy="186"/>
              <a:chOff x="3564" y="1560"/>
              <a:chExt cx="876" cy="186"/>
            </a:xfrm>
          </p:grpSpPr>
          <p:sp>
            <p:nvSpPr>
              <p:cNvPr id="12318" name="Line 36"/>
              <p:cNvSpPr/>
              <p:nvPr/>
            </p:nvSpPr>
            <p:spPr>
              <a:xfrm>
                <a:off x="4096" y="1704"/>
                <a:ext cx="344" cy="0"/>
              </a:xfrm>
              <a:prstGeom prst="line">
                <a:avLst/>
              </a:prstGeom>
              <a:ln w="38100" cap="flat" cmpd="sng">
                <a:solidFill>
                  <a:srgbClr val="FF0000"/>
                </a:solidFill>
                <a:prstDash val="solid"/>
                <a:round/>
                <a:headEnd type="none" w="med" len="sm"/>
                <a:tailEnd type="stealth" w="med" len="lg"/>
              </a:ln>
            </p:spPr>
          </p:sp>
          <p:sp>
            <p:nvSpPr>
              <p:cNvPr id="12319" name="Rectangle 37"/>
              <p:cNvSpPr/>
              <p:nvPr/>
            </p:nvSpPr>
            <p:spPr>
              <a:xfrm>
                <a:off x="3564" y="1560"/>
                <a:ext cx="540" cy="186"/>
              </a:xfrm>
              <a:prstGeom prst="rect">
                <a:avLst/>
              </a:prstGeom>
              <a:noFill/>
              <a:ln w="25400">
                <a:noFill/>
              </a:ln>
            </p:spPr>
            <p:txBody>
              <a:bodyPr lIns="12700" tIns="12700" rIns="12700" bIns="12700" anchor="t" anchorCtr="0"/>
              <a:p>
                <a:pPr algn="just"/>
                <a:r>
                  <a:rPr lang="zh-CN" altLang="en-US" sz="2400" dirty="0">
                    <a:solidFill>
                      <a:schemeClr val="accent2"/>
                    </a:solidFill>
                    <a:latin typeface="Arial" panose="020B0604020202020204" pitchFamily="34" charset="0"/>
                    <a:ea typeface="宋体" panose="02010600030101010101" pitchFamily="2" charset="-122"/>
                  </a:rPr>
                  <a:t>波列</a:t>
                </a:r>
                <a:endParaRPr lang="zh-CN" altLang="en-US" sz="2400" b="0" dirty="0">
                  <a:solidFill>
                    <a:schemeClr val="accent2"/>
                  </a:solidFill>
                  <a:latin typeface="Arial" panose="020B0604020202020204" pitchFamily="34" charset="0"/>
                  <a:ea typeface="宋体" panose="02010600030101010101" pitchFamily="2" charset="-122"/>
                </a:endParaRPr>
              </a:p>
            </p:txBody>
          </p:sp>
        </p:grpSp>
        <p:grpSp>
          <p:nvGrpSpPr>
            <p:cNvPr id="12320" name="Group 38"/>
            <p:cNvGrpSpPr/>
            <p:nvPr/>
          </p:nvGrpSpPr>
          <p:grpSpPr>
            <a:xfrm>
              <a:off x="3600" y="2208"/>
              <a:ext cx="1115" cy="436"/>
              <a:chOff x="3384" y="2964"/>
              <a:chExt cx="1115" cy="436"/>
            </a:xfrm>
          </p:grpSpPr>
          <p:sp>
            <p:nvSpPr>
              <p:cNvPr id="12321" name="Line 39"/>
              <p:cNvSpPr/>
              <p:nvPr/>
            </p:nvSpPr>
            <p:spPr>
              <a:xfrm>
                <a:off x="3384" y="2964"/>
                <a:ext cx="0" cy="424"/>
              </a:xfrm>
              <a:prstGeom prst="line">
                <a:avLst/>
              </a:prstGeom>
              <a:ln w="12700" cap="flat" cmpd="sng">
                <a:solidFill>
                  <a:srgbClr val="000000"/>
                </a:solidFill>
                <a:prstDash val="solid"/>
                <a:round/>
                <a:headEnd type="none" w="med" len="sm"/>
                <a:tailEnd type="none" w="med" len="sm"/>
              </a:ln>
            </p:spPr>
          </p:sp>
          <p:sp>
            <p:nvSpPr>
              <p:cNvPr id="12322" name="Line 40"/>
              <p:cNvSpPr/>
              <p:nvPr/>
            </p:nvSpPr>
            <p:spPr>
              <a:xfrm>
                <a:off x="4488" y="2976"/>
                <a:ext cx="0" cy="424"/>
              </a:xfrm>
              <a:prstGeom prst="line">
                <a:avLst/>
              </a:prstGeom>
              <a:ln w="12700" cap="flat" cmpd="sng">
                <a:solidFill>
                  <a:srgbClr val="000000"/>
                </a:solidFill>
                <a:prstDash val="solid"/>
                <a:round/>
                <a:headEnd type="none" w="med" len="sm"/>
                <a:tailEnd type="none" w="med" len="sm"/>
              </a:ln>
            </p:spPr>
          </p:sp>
          <p:sp>
            <p:nvSpPr>
              <p:cNvPr id="12323" name="Line 41"/>
              <p:cNvSpPr/>
              <p:nvPr/>
            </p:nvSpPr>
            <p:spPr>
              <a:xfrm flipV="1">
                <a:off x="3395" y="3312"/>
                <a:ext cx="1104" cy="0"/>
              </a:xfrm>
              <a:prstGeom prst="line">
                <a:avLst/>
              </a:prstGeom>
              <a:ln w="12700" cap="flat" cmpd="sng">
                <a:solidFill>
                  <a:srgbClr val="000000"/>
                </a:solidFill>
                <a:prstDash val="solid"/>
                <a:round/>
                <a:headEnd type="triangle" w="med" len="lg"/>
                <a:tailEnd type="triangle" w="med" len="lg"/>
              </a:ln>
            </p:spPr>
          </p:sp>
        </p:grpSp>
        <p:sp>
          <p:nvSpPr>
            <p:cNvPr id="12324" name="Rectangle 42"/>
            <p:cNvSpPr/>
            <p:nvPr/>
          </p:nvSpPr>
          <p:spPr>
            <a:xfrm>
              <a:off x="3744" y="2640"/>
              <a:ext cx="816" cy="264"/>
            </a:xfrm>
            <a:prstGeom prst="rect">
              <a:avLst/>
            </a:prstGeom>
            <a:noFill/>
            <a:ln w="9525">
              <a:noFill/>
            </a:ln>
          </p:spPr>
          <p:txBody>
            <a:bodyPr lIns="12700" tIns="12700" rIns="12700" bIns="12700" anchor="t" anchorCtr="0"/>
            <a:p>
              <a:pPr algn="just"/>
              <a:r>
                <a:rPr lang="en-US" altLang="zh-CN" sz="2400"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L</a:t>
              </a:r>
              <a:r>
                <a:rPr lang="en-US" altLang="zh-CN" sz="2400" i="1">
                  <a:solidFill>
                    <a:srgbClr val="FF0000"/>
                  </a:solidFill>
                  <a:latin typeface="Arial" panose="020B0604020202020204" pitchFamily="34" charset="0"/>
                  <a:ea typeface="宋体" panose="02010600030101010101" pitchFamily="2" charset="-122"/>
                </a:rPr>
                <a:t> = </a:t>
              </a:r>
              <a:r>
                <a:rPr lang="en-US" altLang="zh-CN" sz="2400" i="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 c</a:t>
              </a:r>
              <a:endParaRPr lang="en-US" altLang="zh-CN" sz="2400" b="0" i="1">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2747" name="Rectangle 43"/>
          <p:cNvSpPr/>
          <p:nvPr/>
        </p:nvSpPr>
        <p:spPr>
          <a:xfrm>
            <a:off x="261938" y="2622550"/>
            <a:ext cx="7623175" cy="521970"/>
          </a:xfrm>
          <a:prstGeom prst="rect">
            <a:avLst/>
          </a:prstGeom>
          <a:noFill/>
          <a:ln w="9525">
            <a:noFill/>
          </a:ln>
        </p:spPr>
        <p:txBody>
          <a:bodyPr anchor="t" anchorCtr="0">
            <a:spAutoFit/>
          </a:bodyPr>
          <a:p>
            <a:pPr eaLnBrk="0" hangingPunct="0"/>
            <a:r>
              <a:rPr lang="en-US" altLang="zh-CN">
                <a:latin typeface="宋体" panose="02010600030101010101" pitchFamily="2" charset="-122"/>
                <a:ea typeface="宋体" panose="02010600030101010101" pitchFamily="2" charset="-122"/>
              </a:rPr>
              <a:t>       </a:t>
            </a:r>
            <a:r>
              <a:rPr lang="zh-CN" altLang="en-US" sz="2400" i="1" dirty="0">
                <a:latin typeface="Arial" panose="020B0604020202020204" pitchFamily="34" charset="0"/>
                <a:ea typeface="宋体" panose="02010600030101010101" pitchFamily="2" charset="-122"/>
                <a:sym typeface="Symbol" panose="05050102010706020507" pitchFamily="18" charset="2"/>
              </a:rPr>
              <a:t></a:t>
            </a:r>
            <a:r>
              <a:rPr lang="zh-CN" altLang="en-US" sz="2400" dirty="0">
                <a:latin typeface="Arial" panose="020B0604020202020204" pitchFamily="34" charset="0"/>
                <a:ea typeface="宋体" panose="02010600030101010101" pitchFamily="2" charset="-122"/>
                <a:sym typeface="Symbol" panose="05050102010706020507" pitchFamily="18" charset="2"/>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Arial" panose="020B0604020202020204" pitchFamily="34"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cs typeface="Times New Roman" panose="02020603050405020304" pitchFamily="18" charset="0"/>
              </a:rPr>
              <a:t>10</a:t>
            </a:r>
            <a:r>
              <a:rPr lang="en-US" altLang="zh-CN" sz="2400" baseline="30000">
                <a:latin typeface="Times New Roman" panose="02020603050405020304" pitchFamily="18" charset="0"/>
                <a:ea typeface="宋体" panose="02010600030101010101" pitchFamily="2" charset="-122"/>
                <a:cs typeface="Times New Roman" panose="02020603050405020304" pitchFamily="18" charset="0"/>
              </a:rPr>
              <a:t>-8</a:t>
            </a:r>
            <a:r>
              <a:rPr lang="zh-CN" altLang="en-US" sz="2400" dirty="0">
                <a:latin typeface="宋体" panose="02010600030101010101" pitchFamily="2" charset="-122"/>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750" name="Text Box 46"/>
          <p:cNvSpPr txBox="1"/>
          <p:nvPr/>
        </p:nvSpPr>
        <p:spPr>
          <a:xfrm>
            <a:off x="490855" y="476568"/>
            <a:ext cx="6172200" cy="521970"/>
          </a:xfrm>
          <a:prstGeom prst="rect">
            <a:avLst/>
          </a:prstGeom>
          <a:noFill/>
          <a:ln w="9525">
            <a:noFill/>
          </a:ln>
        </p:spPr>
        <p:txBody>
          <a:bodyPr anchor="t" anchorCtr="0">
            <a:spAutoFit/>
          </a:bodyPr>
          <a:p>
            <a:pPr>
              <a:spcBef>
                <a:spcPct val="50000"/>
              </a:spcBef>
            </a:pPr>
            <a:r>
              <a:rPr lang="zh-CN" altLang="en-US" dirty="0">
                <a:latin typeface="宋体" panose="02010600030101010101" pitchFamily="2" charset="-122"/>
                <a:ea typeface="宋体" panose="02010600030101010101" pitchFamily="2" charset="-122"/>
              </a:rPr>
              <a:t>基本发光单元：分子、原子</a:t>
            </a:r>
            <a:endParaRPr lang="zh-CN" altLang="en-US" b="0" dirty="0">
              <a:latin typeface="宋体" panose="02010600030101010101" pitchFamily="2" charset="-122"/>
              <a:ea typeface="宋体" panose="02010600030101010101" pitchFamily="2" charset="-122"/>
            </a:endParaRPr>
          </a:p>
        </p:txBody>
      </p:sp>
      <p:sp>
        <p:nvSpPr>
          <p:cNvPr id="72761" name="AutoShape 57"/>
          <p:cNvSpPr/>
          <p:nvPr/>
        </p:nvSpPr>
        <p:spPr>
          <a:xfrm>
            <a:off x="214313" y="4778693"/>
            <a:ext cx="914400" cy="914400"/>
          </a:xfrm>
          <a:prstGeom prst="star16">
            <a:avLst>
              <a:gd name="adj" fmla="val 36111"/>
            </a:avLst>
          </a:prstGeom>
          <a:solidFill>
            <a:srgbClr val="FF0000"/>
          </a:solidFill>
          <a:ln w="9525" cap="flat" cmpd="sng">
            <a:solidFill>
              <a:srgbClr val="FF000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62" name="Rectangle 58"/>
          <p:cNvSpPr/>
          <p:nvPr/>
        </p:nvSpPr>
        <p:spPr>
          <a:xfrm>
            <a:off x="2524125" y="3999230"/>
            <a:ext cx="4343400" cy="457200"/>
          </a:xfrm>
          <a:prstGeom prst="rect">
            <a:avLst/>
          </a:prstGeom>
          <a:noFill/>
          <a:ln w="9525">
            <a:noFill/>
          </a:ln>
        </p:spPr>
        <p:txBody>
          <a:bodyPr lIns="12700" tIns="12700" rIns="12700" bIns="12700" anchor="t" anchorCtr="0"/>
          <a:p>
            <a:pPr algn="just"/>
            <a:r>
              <a:rPr lang="zh-CN" altLang="en-US" sz="2000" dirty="0">
                <a:solidFill>
                  <a:srgbClr val="FF0000"/>
                </a:solidFill>
                <a:latin typeface="Arial" panose="020B0604020202020204" pitchFamily="34" charset="0"/>
                <a:ea typeface="宋体" panose="02010600030101010101" pitchFamily="2" charset="-122"/>
              </a:rPr>
              <a:t>独立</a:t>
            </a:r>
            <a:r>
              <a:rPr lang="en-US" altLang="zh-CN" sz="2000">
                <a:latin typeface="Arial" panose="020B0604020202020204" pitchFamily="34" charset="0"/>
                <a:ea typeface="宋体" panose="02010600030101010101" pitchFamily="2" charset="-122"/>
              </a:rPr>
              <a:t>(</a:t>
            </a:r>
            <a:r>
              <a:rPr lang="zh-CN" altLang="en-US" sz="2000" dirty="0">
                <a:solidFill>
                  <a:srgbClr val="000000"/>
                </a:solidFill>
                <a:latin typeface="Arial" panose="020B0604020202020204" pitchFamily="34" charset="0"/>
                <a:ea typeface="宋体" panose="02010600030101010101" pitchFamily="2" charset="-122"/>
              </a:rPr>
              <a:t>同一原子先后发的光</a:t>
            </a:r>
            <a:r>
              <a:rPr lang="en-US" altLang="zh-CN" sz="2000">
                <a:solidFill>
                  <a:srgbClr val="000000"/>
                </a:solidFill>
                <a:latin typeface="Arial" panose="020B0604020202020204" pitchFamily="34" charset="0"/>
                <a:ea typeface="宋体" panose="02010600030101010101" pitchFamily="2" charset="-122"/>
              </a:rPr>
              <a:t>)</a:t>
            </a:r>
            <a:endParaRPr lang="en-US" altLang="zh-CN" sz="2000" b="0">
              <a:solidFill>
                <a:srgbClr val="000000"/>
              </a:solidFill>
              <a:latin typeface="Arial" panose="020B0604020202020204" pitchFamily="34" charset="0"/>
              <a:ea typeface="宋体" panose="02010600030101010101" pitchFamily="2" charset="-122"/>
            </a:endParaRPr>
          </a:p>
        </p:txBody>
      </p:sp>
      <p:sp>
        <p:nvSpPr>
          <p:cNvPr id="72763" name="Freeform 59"/>
          <p:cNvSpPr/>
          <p:nvPr/>
        </p:nvSpPr>
        <p:spPr>
          <a:xfrm>
            <a:off x="808038" y="4999355"/>
            <a:ext cx="990600" cy="152400"/>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58" h="155">
                <a:moveTo>
                  <a:pt x="0" y="155"/>
                </a:moveTo>
                <a:cubicBezTo>
                  <a:pt x="17" y="135"/>
                  <a:pt x="60" y="38"/>
                  <a:pt x="96" y="37"/>
                </a:cubicBezTo>
                <a:cubicBezTo>
                  <a:pt x="132" y="36"/>
                  <a:pt x="174" y="152"/>
                  <a:pt x="215" y="148"/>
                </a:cubicBezTo>
                <a:cubicBezTo>
                  <a:pt x="256" y="144"/>
                  <a:pt x="302" y="15"/>
                  <a:pt x="341" y="15"/>
                </a:cubicBezTo>
                <a:cubicBezTo>
                  <a:pt x="380" y="15"/>
                  <a:pt x="415" y="147"/>
                  <a:pt x="452" y="148"/>
                </a:cubicBezTo>
                <a:cubicBezTo>
                  <a:pt x="489" y="149"/>
                  <a:pt x="527" y="22"/>
                  <a:pt x="563" y="22"/>
                </a:cubicBezTo>
                <a:cubicBezTo>
                  <a:pt x="599" y="22"/>
                  <a:pt x="629" y="151"/>
                  <a:pt x="666" y="148"/>
                </a:cubicBezTo>
                <a:cubicBezTo>
                  <a:pt x="703" y="145"/>
                  <a:pt x="749" y="14"/>
                  <a:pt x="785" y="7"/>
                </a:cubicBezTo>
                <a:cubicBezTo>
                  <a:pt x="821" y="0"/>
                  <a:pt x="836" y="87"/>
                  <a:pt x="881" y="104"/>
                </a:cubicBezTo>
                <a:cubicBezTo>
                  <a:pt x="926" y="121"/>
                  <a:pt x="1021" y="108"/>
                  <a:pt x="1058" y="109"/>
                </a:cubicBezTo>
              </a:path>
            </a:pathLst>
          </a:custGeom>
          <a:noFill/>
          <a:ln w="28575" cap="flat" cmpd="sng">
            <a:solidFill>
              <a:srgbClr val="FF0000"/>
            </a:solidFill>
            <a:prstDash val="solid"/>
            <a:round/>
            <a:headEnd type="none" w="med" len="med"/>
            <a:tailEnd type="stealth" w="med" len="lg"/>
          </a:ln>
        </p:spPr>
        <p:txBody>
          <a:bodyPr/>
          <a:p>
            <a:endParaRPr lang="zh-CN" altLang="en-US"/>
          </a:p>
        </p:txBody>
      </p:sp>
      <p:sp>
        <p:nvSpPr>
          <p:cNvPr id="72764" name="Oval 60"/>
          <p:cNvSpPr/>
          <p:nvPr/>
        </p:nvSpPr>
        <p:spPr>
          <a:xfrm>
            <a:off x="736600" y="5008880"/>
            <a:ext cx="142875" cy="142875"/>
          </a:xfrm>
          <a:prstGeom prst="ellipse">
            <a:avLst/>
          </a:prstGeom>
          <a:solidFill>
            <a:srgbClr val="FFFF66"/>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65" name="Freeform 61"/>
          <p:cNvSpPr/>
          <p:nvPr/>
        </p:nvSpPr>
        <p:spPr>
          <a:xfrm>
            <a:off x="2176463" y="5008880"/>
            <a:ext cx="990600" cy="152400"/>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58" h="155">
                <a:moveTo>
                  <a:pt x="0" y="155"/>
                </a:moveTo>
                <a:cubicBezTo>
                  <a:pt x="17" y="135"/>
                  <a:pt x="60" y="38"/>
                  <a:pt x="96" y="37"/>
                </a:cubicBezTo>
                <a:cubicBezTo>
                  <a:pt x="132" y="36"/>
                  <a:pt x="174" y="152"/>
                  <a:pt x="215" y="148"/>
                </a:cubicBezTo>
                <a:cubicBezTo>
                  <a:pt x="256" y="144"/>
                  <a:pt x="302" y="15"/>
                  <a:pt x="341" y="15"/>
                </a:cubicBezTo>
                <a:cubicBezTo>
                  <a:pt x="380" y="15"/>
                  <a:pt x="415" y="147"/>
                  <a:pt x="452" y="148"/>
                </a:cubicBezTo>
                <a:cubicBezTo>
                  <a:pt x="489" y="149"/>
                  <a:pt x="527" y="22"/>
                  <a:pt x="563" y="22"/>
                </a:cubicBezTo>
                <a:cubicBezTo>
                  <a:pt x="599" y="22"/>
                  <a:pt x="629" y="151"/>
                  <a:pt x="666" y="148"/>
                </a:cubicBezTo>
                <a:cubicBezTo>
                  <a:pt x="703" y="145"/>
                  <a:pt x="749" y="14"/>
                  <a:pt x="785" y="7"/>
                </a:cubicBezTo>
                <a:cubicBezTo>
                  <a:pt x="821" y="0"/>
                  <a:pt x="836" y="87"/>
                  <a:pt x="881" y="104"/>
                </a:cubicBezTo>
                <a:cubicBezTo>
                  <a:pt x="926" y="121"/>
                  <a:pt x="1021" y="108"/>
                  <a:pt x="1058" y="109"/>
                </a:cubicBezTo>
              </a:path>
            </a:pathLst>
          </a:custGeom>
          <a:noFill/>
          <a:ln w="28575" cap="flat" cmpd="sng">
            <a:solidFill>
              <a:srgbClr val="FF0000"/>
            </a:solidFill>
            <a:prstDash val="solid"/>
            <a:round/>
            <a:headEnd type="none" w="med" len="med"/>
            <a:tailEnd type="stealth" w="med" len="lg"/>
          </a:ln>
        </p:spPr>
        <p:txBody>
          <a:bodyPr/>
          <a:p>
            <a:endParaRPr lang="zh-CN" altLang="en-US"/>
          </a:p>
        </p:txBody>
      </p:sp>
      <p:sp>
        <p:nvSpPr>
          <p:cNvPr id="72766" name="Freeform 62"/>
          <p:cNvSpPr/>
          <p:nvPr/>
        </p:nvSpPr>
        <p:spPr>
          <a:xfrm>
            <a:off x="3562350" y="5008880"/>
            <a:ext cx="990600" cy="152400"/>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58" h="155">
                <a:moveTo>
                  <a:pt x="0" y="155"/>
                </a:moveTo>
                <a:cubicBezTo>
                  <a:pt x="17" y="135"/>
                  <a:pt x="60" y="38"/>
                  <a:pt x="96" y="37"/>
                </a:cubicBezTo>
                <a:cubicBezTo>
                  <a:pt x="132" y="36"/>
                  <a:pt x="174" y="152"/>
                  <a:pt x="215" y="148"/>
                </a:cubicBezTo>
                <a:cubicBezTo>
                  <a:pt x="256" y="144"/>
                  <a:pt x="302" y="15"/>
                  <a:pt x="341" y="15"/>
                </a:cubicBezTo>
                <a:cubicBezTo>
                  <a:pt x="380" y="15"/>
                  <a:pt x="415" y="147"/>
                  <a:pt x="452" y="148"/>
                </a:cubicBezTo>
                <a:cubicBezTo>
                  <a:pt x="489" y="149"/>
                  <a:pt x="527" y="22"/>
                  <a:pt x="563" y="22"/>
                </a:cubicBezTo>
                <a:cubicBezTo>
                  <a:pt x="599" y="22"/>
                  <a:pt x="629" y="151"/>
                  <a:pt x="666" y="148"/>
                </a:cubicBezTo>
                <a:cubicBezTo>
                  <a:pt x="703" y="145"/>
                  <a:pt x="749" y="14"/>
                  <a:pt x="785" y="7"/>
                </a:cubicBezTo>
                <a:cubicBezTo>
                  <a:pt x="821" y="0"/>
                  <a:pt x="836" y="87"/>
                  <a:pt x="881" y="104"/>
                </a:cubicBezTo>
                <a:cubicBezTo>
                  <a:pt x="926" y="121"/>
                  <a:pt x="1021" y="108"/>
                  <a:pt x="1058" y="109"/>
                </a:cubicBezTo>
              </a:path>
            </a:pathLst>
          </a:custGeom>
          <a:noFill/>
          <a:ln w="28575" cap="flat" cmpd="sng">
            <a:solidFill>
              <a:srgbClr val="FF0000"/>
            </a:solidFill>
            <a:prstDash val="solid"/>
            <a:round/>
            <a:headEnd type="none" w="med" len="med"/>
            <a:tailEnd type="stealth" w="med" len="lg"/>
          </a:ln>
        </p:spPr>
        <p:txBody>
          <a:bodyPr/>
          <a:p>
            <a:endParaRPr lang="zh-CN" altLang="en-US"/>
          </a:p>
        </p:txBody>
      </p:sp>
      <p:grpSp>
        <p:nvGrpSpPr>
          <p:cNvPr id="8" name="Group 63"/>
          <p:cNvGrpSpPr/>
          <p:nvPr/>
        </p:nvGrpSpPr>
        <p:grpSpPr>
          <a:xfrm>
            <a:off x="2698750" y="4418330"/>
            <a:ext cx="1008063" cy="576263"/>
            <a:chOff x="2109" y="1207"/>
            <a:chExt cx="635" cy="363"/>
          </a:xfrm>
        </p:grpSpPr>
        <p:sp>
          <p:nvSpPr>
            <p:cNvPr id="12334" name="Line 64"/>
            <p:cNvSpPr/>
            <p:nvPr/>
          </p:nvSpPr>
          <p:spPr>
            <a:xfrm flipV="1">
              <a:off x="2109" y="1207"/>
              <a:ext cx="453" cy="363"/>
            </a:xfrm>
            <a:prstGeom prst="line">
              <a:avLst/>
            </a:prstGeom>
            <a:ln w="9525" cap="flat" cmpd="sng">
              <a:solidFill>
                <a:schemeClr val="tx1"/>
              </a:solidFill>
              <a:prstDash val="solid"/>
              <a:round/>
              <a:headEnd type="none" w="med" len="med"/>
              <a:tailEnd type="triangle" w="med" len="med"/>
            </a:ln>
          </p:spPr>
        </p:sp>
        <p:sp>
          <p:nvSpPr>
            <p:cNvPr id="12335" name="Line 65"/>
            <p:cNvSpPr/>
            <p:nvPr/>
          </p:nvSpPr>
          <p:spPr>
            <a:xfrm flipH="1" flipV="1">
              <a:off x="2653" y="1207"/>
              <a:ext cx="91" cy="363"/>
            </a:xfrm>
            <a:prstGeom prst="line">
              <a:avLst/>
            </a:prstGeom>
            <a:ln w="9525" cap="flat" cmpd="sng">
              <a:solidFill>
                <a:schemeClr val="tx1"/>
              </a:solidFill>
              <a:prstDash val="solid"/>
              <a:round/>
              <a:headEnd type="none" w="med" len="med"/>
              <a:tailEnd type="triangle" w="med" len="med"/>
            </a:ln>
          </p:spPr>
        </p:sp>
      </p:grpSp>
      <p:sp>
        <p:nvSpPr>
          <p:cNvPr id="72770" name="Oval 66"/>
          <p:cNvSpPr/>
          <p:nvPr/>
        </p:nvSpPr>
        <p:spPr>
          <a:xfrm>
            <a:off x="738188" y="5369243"/>
            <a:ext cx="142875" cy="142875"/>
          </a:xfrm>
          <a:prstGeom prst="ellipse">
            <a:avLst/>
          </a:prstGeom>
          <a:solidFill>
            <a:srgbClr val="FFFF66"/>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2771" name="Freeform 67"/>
          <p:cNvSpPr/>
          <p:nvPr/>
        </p:nvSpPr>
        <p:spPr>
          <a:xfrm rot="382019">
            <a:off x="863600" y="5399405"/>
            <a:ext cx="792163" cy="144463"/>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58" h="155">
                <a:moveTo>
                  <a:pt x="0" y="155"/>
                </a:moveTo>
                <a:cubicBezTo>
                  <a:pt x="17" y="135"/>
                  <a:pt x="60" y="38"/>
                  <a:pt x="96" y="37"/>
                </a:cubicBezTo>
                <a:cubicBezTo>
                  <a:pt x="132" y="36"/>
                  <a:pt x="174" y="152"/>
                  <a:pt x="215" y="148"/>
                </a:cubicBezTo>
                <a:cubicBezTo>
                  <a:pt x="256" y="144"/>
                  <a:pt x="302" y="15"/>
                  <a:pt x="341" y="15"/>
                </a:cubicBezTo>
                <a:cubicBezTo>
                  <a:pt x="380" y="15"/>
                  <a:pt x="415" y="147"/>
                  <a:pt x="452" y="148"/>
                </a:cubicBezTo>
                <a:cubicBezTo>
                  <a:pt x="489" y="149"/>
                  <a:pt x="527" y="22"/>
                  <a:pt x="563" y="22"/>
                </a:cubicBezTo>
                <a:cubicBezTo>
                  <a:pt x="599" y="22"/>
                  <a:pt x="629" y="151"/>
                  <a:pt x="666" y="148"/>
                </a:cubicBezTo>
                <a:cubicBezTo>
                  <a:pt x="703" y="145"/>
                  <a:pt x="749" y="14"/>
                  <a:pt x="785" y="7"/>
                </a:cubicBezTo>
                <a:cubicBezTo>
                  <a:pt x="821" y="0"/>
                  <a:pt x="836" y="87"/>
                  <a:pt x="881" y="104"/>
                </a:cubicBezTo>
                <a:cubicBezTo>
                  <a:pt x="926" y="121"/>
                  <a:pt x="1021" y="108"/>
                  <a:pt x="1058" y="109"/>
                </a:cubicBezTo>
              </a:path>
            </a:pathLst>
          </a:custGeom>
          <a:noFill/>
          <a:ln w="19050" cap="flat" cmpd="sng">
            <a:solidFill>
              <a:srgbClr val="FF0000"/>
            </a:solidFill>
            <a:prstDash val="solid"/>
            <a:round/>
            <a:headEnd type="none" w="med" len="med"/>
            <a:tailEnd type="stealth" w="med" len="lg"/>
          </a:ln>
        </p:spPr>
        <p:txBody>
          <a:bodyPr/>
          <a:p>
            <a:endParaRPr lang="zh-CN" altLang="en-US"/>
          </a:p>
        </p:txBody>
      </p:sp>
      <p:sp>
        <p:nvSpPr>
          <p:cNvPr id="72772" name="Freeform 68"/>
          <p:cNvSpPr/>
          <p:nvPr/>
        </p:nvSpPr>
        <p:spPr>
          <a:xfrm rot="382019">
            <a:off x="2105025" y="5440680"/>
            <a:ext cx="792163" cy="144463"/>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58" h="155">
                <a:moveTo>
                  <a:pt x="0" y="155"/>
                </a:moveTo>
                <a:cubicBezTo>
                  <a:pt x="17" y="135"/>
                  <a:pt x="60" y="38"/>
                  <a:pt x="96" y="37"/>
                </a:cubicBezTo>
                <a:cubicBezTo>
                  <a:pt x="132" y="36"/>
                  <a:pt x="174" y="152"/>
                  <a:pt x="215" y="148"/>
                </a:cubicBezTo>
                <a:cubicBezTo>
                  <a:pt x="256" y="144"/>
                  <a:pt x="302" y="15"/>
                  <a:pt x="341" y="15"/>
                </a:cubicBezTo>
                <a:cubicBezTo>
                  <a:pt x="380" y="15"/>
                  <a:pt x="415" y="147"/>
                  <a:pt x="452" y="148"/>
                </a:cubicBezTo>
                <a:cubicBezTo>
                  <a:pt x="489" y="149"/>
                  <a:pt x="527" y="22"/>
                  <a:pt x="563" y="22"/>
                </a:cubicBezTo>
                <a:cubicBezTo>
                  <a:pt x="599" y="22"/>
                  <a:pt x="629" y="151"/>
                  <a:pt x="666" y="148"/>
                </a:cubicBezTo>
                <a:cubicBezTo>
                  <a:pt x="703" y="145"/>
                  <a:pt x="749" y="14"/>
                  <a:pt x="785" y="7"/>
                </a:cubicBezTo>
                <a:cubicBezTo>
                  <a:pt x="821" y="0"/>
                  <a:pt x="836" y="87"/>
                  <a:pt x="881" y="104"/>
                </a:cubicBezTo>
                <a:cubicBezTo>
                  <a:pt x="926" y="121"/>
                  <a:pt x="1021" y="108"/>
                  <a:pt x="1058" y="109"/>
                </a:cubicBezTo>
              </a:path>
            </a:pathLst>
          </a:custGeom>
          <a:noFill/>
          <a:ln w="19050" cap="flat" cmpd="sng">
            <a:solidFill>
              <a:srgbClr val="FF0000"/>
            </a:solidFill>
            <a:prstDash val="solid"/>
            <a:round/>
            <a:headEnd type="none" w="med" len="med"/>
            <a:tailEnd type="stealth" w="med" len="lg"/>
          </a:ln>
        </p:spPr>
        <p:txBody>
          <a:bodyPr/>
          <a:p>
            <a:endParaRPr lang="zh-CN" altLang="en-US"/>
          </a:p>
        </p:txBody>
      </p:sp>
      <p:sp>
        <p:nvSpPr>
          <p:cNvPr id="72773" name="Freeform 69"/>
          <p:cNvSpPr/>
          <p:nvPr/>
        </p:nvSpPr>
        <p:spPr>
          <a:xfrm rot="382019">
            <a:off x="3490913" y="5499418"/>
            <a:ext cx="792162" cy="144462"/>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58" h="155">
                <a:moveTo>
                  <a:pt x="0" y="155"/>
                </a:moveTo>
                <a:cubicBezTo>
                  <a:pt x="17" y="135"/>
                  <a:pt x="60" y="38"/>
                  <a:pt x="96" y="37"/>
                </a:cubicBezTo>
                <a:cubicBezTo>
                  <a:pt x="132" y="36"/>
                  <a:pt x="174" y="152"/>
                  <a:pt x="215" y="148"/>
                </a:cubicBezTo>
                <a:cubicBezTo>
                  <a:pt x="256" y="144"/>
                  <a:pt x="302" y="15"/>
                  <a:pt x="341" y="15"/>
                </a:cubicBezTo>
                <a:cubicBezTo>
                  <a:pt x="380" y="15"/>
                  <a:pt x="415" y="147"/>
                  <a:pt x="452" y="148"/>
                </a:cubicBezTo>
                <a:cubicBezTo>
                  <a:pt x="489" y="149"/>
                  <a:pt x="527" y="22"/>
                  <a:pt x="563" y="22"/>
                </a:cubicBezTo>
                <a:cubicBezTo>
                  <a:pt x="599" y="22"/>
                  <a:pt x="629" y="151"/>
                  <a:pt x="666" y="148"/>
                </a:cubicBezTo>
                <a:cubicBezTo>
                  <a:pt x="703" y="145"/>
                  <a:pt x="749" y="14"/>
                  <a:pt x="785" y="7"/>
                </a:cubicBezTo>
                <a:cubicBezTo>
                  <a:pt x="821" y="0"/>
                  <a:pt x="836" y="87"/>
                  <a:pt x="881" y="104"/>
                </a:cubicBezTo>
                <a:cubicBezTo>
                  <a:pt x="926" y="121"/>
                  <a:pt x="1021" y="108"/>
                  <a:pt x="1058" y="109"/>
                </a:cubicBezTo>
              </a:path>
            </a:pathLst>
          </a:custGeom>
          <a:noFill/>
          <a:ln w="19050" cap="flat" cmpd="sng">
            <a:solidFill>
              <a:srgbClr val="FF0000"/>
            </a:solidFill>
            <a:prstDash val="solid"/>
            <a:round/>
            <a:headEnd type="none" w="med" len="med"/>
            <a:tailEnd type="stealth" w="med" len="lg"/>
          </a:ln>
        </p:spPr>
        <p:txBody>
          <a:bodyPr/>
          <a:p>
            <a:endParaRPr lang="zh-CN" altLang="en-US"/>
          </a:p>
        </p:txBody>
      </p:sp>
      <p:grpSp>
        <p:nvGrpSpPr>
          <p:cNvPr id="9" name="Group 70"/>
          <p:cNvGrpSpPr/>
          <p:nvPr/>
        </p:nvGrpSpPr>
        <p:grpSpPr>
          <a:xfrm>
            <a:off x="4714875" y="4999355"/>
            <a:ext cx="669925" cy="674688"/>
            <a:chOff x="3243" y="1661"/>
            <a:chExt cx="453" cy="318"/>
          </a:xfrm>
        </p:grpSpPr>
        <p:sp>
          <p:nvSpPr>
            <p:cNvPr id="12341" name="Line 71"/>
            <p:cNvSpPr/>
            <p:nvPr/>
          </p:nvSpPr>
          <p:spPr>
            <a:xfrm>
              <a:off x="3243" y="1661"/>
              <a:ext cx="453" cy="91"/>
            </a:xfrm>
            <a:prstGeom prst="line">
              <a:avLst/>
            </a:prstGeom>
            <a:ln w="9525" cap="flat" cmpd="sng">
              <a:solidFill>
                <a:schemeClr val="tx1"/>
              </a:solidFill>
              <a:prstDash val="solid"/>
              <a:round/>
              <a:headEnd type="none" w="med" len="med"/>
              <a:tailEnd type="triangle" w="med" len="med"/>
            </a:ln>
          </p:spPr>
        </p:sp>
        <p:sp>
          <p:nvSpPr>
            <p:cNvPr id="12342" name="Line 72"/>
            <p:cNvSpPr/>
            <p:nvPr/>
          </p:nvSpPr>
          <p:spPr>
            <a:xfrm flipV="1">
              <a:off x="3243" y="1797"/>
              <a:ext cx="408" cy="182"/>
            </a:xfrm>
            <a:prstGeom prst="line">
              <a:avLst/>
            </a:prstGeom>
            <a:ln w="9525" cap="flat" cmpd="sng">
              <a:solidFill>
                <a:schemeClr val="tx1"/>
              </a:solidFill>
              <a:prstDash val="solid"/>
              <a:round/>
              <a:headEnd type="none" w="med" len="med"/>
              <a:tailEnd type="triangle" w="med" len="med"/>
            </a:ln>
          </p:spPr>
        </p:sp>
      </p:grpSp>
      <p:sp>
        <p:nvSpPr>
          <p:cNvPr id="72777" name="Rectangle 73"/>
          <p:cNvSpPr/>
          <p:nvPr/>
        </p:nvSpPr>
        <p:spPr>
          <a:xfrm>
            <a:off x="5429250" y="4999355"/>
            <a:ext cx="3430588" cy="914400"/>
          </a:xfrm>
          <a:prstGeom prst="rect">
            <a:avLst/>
          </a:prstGeom>
          <a:noFill/>
          <a:ln w="9525">
            <a:noFill/>
          </a:ln>
        </p:spPr>
        <p:txBody>
          <a:bodyPr lIns="12700" tIns="12700" rIns="12700" bIns="12700" anchor="t" anchorCtr="0"/>
          <a:p>
            <a:pPr algn="just"/>
            <a:r>
              <a:rPr lang="zh-CN" altLang="en-US" sz="2000" dirty="0">
                <a:solidFill>
                  <a:srgbClr val="FF0000"/>
                </a:solidFill>
                <a:latin typeface="Arial" panose="020B0604020202020204" pitchFamily="34" charset="0"/>
                <a:ea typeface="宋体" panose="02010600030101010101" pitchFamily="2" charset="-122"/>
              </a:rPr>
              <a:t>独立</a:t>
            </a:r>
            <a:r>
              <a:rPr lang="en-US" altLang="zh-CN" sz="2000">
                <a:solidFill>
                  <a:srgbClr val="000000"/>
                </a:solidFill>
                <a:latin typeface="Arial" panose="020B0604020202020204" pitchFamily="34" charset="0"/>
                <a:ea typeface="宋体" panose="02010600030101010101" pitchFamily="2" charset="-122"/>
              </a:rPr>
              <a:t>(</a:t>
            </a:r>
            <a:r>
              <a:rPr lang="zh-CN" altLang="en-US" sz="2000" dirty="0">
                <a:solidFill>
                  <a:srgbClr val="000000"/>
                </a:solidFill>
                <a:latin typeface="Arial" panose="020B0604020202020204" pitchFamily="34" charset="0"/>
                <a:ea typeface="宋体" panose="02010600030101010101" pitchFamily="2" charset="-122"/>
              </a:rPr>
              <a:t>不同原子发的光</a:t>
            </a:r>
            <a:r>
              <a:rPr lang="en-US" altLang="zh-CN" sz="2000">
                <a:solidFill>
                  <a:srgbClr val="000000"/>
                </a:solidFill>
                <a:latin typeface="Arial" panose="020B0604020202020204" pitchFamily="34" charset="0"/>
                <a:ea typeface="宋体" panose="02010600030101010101" pitchFamily="2" charset="-122"/>
              </a:rPr>
              <a:t>)</a:t>
            </a:r>
            <a:endParaRPr lang="en-US" altLang="zh-CN" sz="2000" b="0">
              <a:solidFill>
                <a:srgbClr val="000000"/>
              </a:solidFill>
              <a:latin typeface="Arial" panose="020B0604020202020204" pitchFamily="34" charset="0"/>
              <a:ea typeface="宋体" panose="02010600030101010101" pitchFamily="2" charset="-122"/>
            </a:endParaRPr>
          </a:p>
        </p:txBody>
      </p:sp>
      <p:sp>
        <p:nvSpPr>
          <p:cNvPr id="72778" name="Text Box 74"/>
          <p:cNvSpPr txBox="1"/>
          <p:nvPr/>
        </p:nvSpPr>
        <p:spPr>
          <a:xfrm>
            <a:off x="249873" y="6123940"/>
            <a:ext cx="7561262" cy="523240"/>
          </a:xfrm>
          <a:prstGeom prst="rect">
            <a:avLst/>
          </a:prstGeom>
          <a:noFill/>
          <a:ln w="19050">
            <a:noFill/>
          </a:ln>
        </p:spPr>
        <p:txBody>
          <a:bodyPr lIns="90000" tIns="46800" rIns="90000" bIns="46800" anchor="t" anchorCtr="0">
            <a:spAutoFit/>
          </a:bodyPr>
          <a:p>
            <a:pPr eaLnBrk="0" hangingPunct="0"/>
            <a:r>
              <a:rPr lang="zh-CN" altLang="en-US" dirty="0">
                <a:latin typeface="宋体" panose="02010600030101010101" pitchFamily="2" charset="-122"/>
                <a:ea typeface="宋体" panose="02010600030101010101" pitchFamily="2" charset="-122"/>
              </a:rPr>
              <a:t>特点</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频率、相位、振动方向等具有</a:t>
            </a:r>
            <a:r>
              <a:rPr lang="zh-CN" altLang="en-US" dirty="0">
                <a:solidFill>
                  <a:srgbClr val="FF0000"/>
                </a:solidFill>
                <a:latin typeface="宋体" panose="02010600030101010101" pitchFamily="2" charset="-122"/>
                <a:ea typeface="宋体" panose="02010600030101010101" pitchFamily="2" charset="-122"/>
              </a:rPr>
              <a:t>随机</a:t>
            </a:r>
            <a:r>
              <a:rPr lang="zh-CN" altLang="en-US" dirty="0">
                <a:latin typeface="宋体" panose="02010600030101010101" pitchFamily="2" charset="-122"/>
                <a:ea typeface="宋体" panose="02010600030101010101" pitchFamily="2" charset="-122"/>
              </a:rPr>
              <a:t>性</a:t>
            </a:r>
            <a:r>
              <a:rPr lang="zh-CN" altLang="en-US" dirty="0">
                <a:latin typeface="Arial" panose="020B0604020202020204" pitchFamily="34" charset="0"/>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72779" name="Text Box 75"/>
          <p:cNvSpPr txBox="1">
            <a:spLocks noChangeArrowheads="1"/>
          </p:cNvSpPr>
          <p:nvPr/>
        </p:nvSpPr>
        <p:spPr bwMode="auto">
          <a:xfrm>
            <a:off x="0" y="-25400"/>
            <a:ext cx="3644900" cy="523875"/>
          </a:xfrm>
          <a:prstGeom prst="rect">
            <a:avLst/>
          </a:prstGeom>
          <a:noFill/>
          <a:ln w="9525">
            <a:noFill/>
            <a:miter lim="800000"/>
          </a:ln>
          <a:effectLst/>
        </p:spPr>
        <p:txBody>
          <a:bodyPr lIns="90000" tIns="46800" rIns="90000" bIns="46800">
            <a:spAutoFit/>
          </a:bodyPr>
          <a:p>
            <a:r>
              <a:rPr lang="zh-CN" altLang="en-US" noProof="1" dirty="0">
                <a:effectLst>
                  <a:outerShdw blurRad="38100" dist="38100" dir="2700000">
                    <a:srgbClr val="C0C0C0"/>
                  </a:outerShdw>
                </a:effectLst>
                <a:latin typeface="宋体" panose="02010600030101010101" pitchFamily="2" charset="-122"/>
                <a:ea typeface="宋体" panose="02010600030101010101" pitchFamily="2" charset="-122"/>
                <a:cs typeface="+mn-cs"/>
              </a:rPr>
              <a:t>4、光源的发光机理</a:t>
            </a:r>
            <a:endParaRPr lang="zh-CN" altLang="en-US" noProof="1" dirty="0">
              <a:effectLst>
                <a:outerShdw blurRad="38100" dist="38100" dir="2700000">
                  <a:srgbClr val="C0C0C0"/>
                </a:outerShdw>
              </a:effectLst>
              <a:latin typeface="宋体" panose="02010600030101010101" pitchFamily="2" charset="-122"/>
            </a:endParaRPr>
          </a:p>
        </p:txBody>
      </p:sp>
      <p:sp>
        <p:nvSpPr>
          <p:cNvPr id="70" name="文本框 30788"/>
          <p:cNvSpPr txBox="1"/>
          <p:nvPr/>
        </p:nvSpPr>
        <p:spPr>
          <a:xfrm>
            <a:off x="107315" y="3355182"/>
            <a:ext cx="3887788" cy="521970"/>
          </a:xfrm>
          <a:prstGeom prst="rect">
            <a:avLst/>
          </a:prstGeom>
          <a:noFill/>
          <a:ln w="9525">
            <a:noFill/>
          </a:ln>
        </p:spPr>
        <p:txBody>
          <a:bodyPr anchor="ctr" anchorCtr="0">
            <a:spAutoFit/>
          </a:bodyPr>
          <a:p>
            <a:r>
              <a:rPr lang="zh-CN" altLang="en-US" dirty="0">
                <a:solidFill>
                  <a:schemeClr val="tx2"/>
                </a:solidFill>
                <a:latin typeface="Times New Roman" panose="02020603050405020304" pitchFamily="18" charset="0"/>
                <a:ea typeface="宋体" panose="02010600030101010101" pitchFamily="2" charset="-122"/>
              </a:rPr>
              <a:t>普通</a:t>
            </a:r>
            <a:r>
              <a:rPr lang="zh-CN" altLang="en-US" dirty="0">
                <a:latin typeface="Times New Roman" panose="02020603050405020304" pitchFamily="18" charset="0"/>
                <a:ea typeface="宋体" panose="02010600030101010101" pitchFamily="2" charset="-122"/>
              </a:rPr>
              <a:t>光源：</a:t>
            </a:r>
            <a:endParaRPr lang="zh-CN" altLang="en-US" dirty="0">
              <a:latin typeface="Times New Roman" panose="02020603050405020304" pitchFamily="18" charset="0"/>
              <a:ea typeface="宋体" panose="02010600030101010101" pitchFamily="2" charset="-122"/>
            </a:endParaRPr>
          </a:p>
        </p:txBody>
      </p:sp>
      <p:sp>
        <p:nvSpPr>
          <p:cNvPr id="60438" name="文本框 30789"/>
          <p:cNvSpPr txBox="1"/>
          <p:nvPr/>
        </p:nvSpPr>
        <p:spPr>
          <a:xfrm>
            <a:off x="1836738" y="3285173"/>
            <a:ext cx="7056437" cy="604837"/>
          </a:xfrm>
          <a:prstGeom prst="rect">
            <a:avLst/>
          </a:prstGeom>
          <a:noFill/>
          <a:ln w="9525">
            <a:noFill/>
          </a:ln>
        </p:spPr>
        <p:txBody>
          <a:bodyPr anchor="t" anchorCtr="0">
            <a:spAutoFit/>
          </a:bodyPr>
          <a:p>
            <a:pPr>
              <a:lnSpc>
                <a:spcPct val="120000"/>
              </a:lnSpc>
            </a:pPr>
            <a:r>
              <a:rPr lang="zh-CN" altLang="en-US" dirty="0">
                <a:latin typeface="Times New Roman" panose="02020603050405020304" pitchFamily="18" charset="0"/>
                <a:ea typeface="宋体" panose="02010600030101010101" pitchFamily="2" charset="-122"/>
              </a:rPr>
              <a:t>大量原子和分子持续、随机地发射的光波列</a:t>
            </a:r>
            <a:endParaRPr lang="zh-CN" altLang="en-US" dirty="0">
              <a:latin typeface="Times New Roman" panose="02020603050405020304" pitchFamily="18" charset="0"/>
              <a:ea typeface="宋体" panose="02010600030101010101" pitchFamily="2" charset="-122"/>
            </a:endParaRPr>
          </a:p>
        </p:txBody>
      </p:sp>
      <p:sp>
        <p:nvSpPr>
          <p:cNvPr id="60439" name="矩形 71"/>
          <p:cNvSpPr/>
          <p:nvPr/>
        </p:nvSpPr>
        <p:spPr>
          <a:xfrm>
            <a:off x="7348220" y="763905"/>
            <a:ext cx="1472565" cy="2011680"/>
          </a:xfrm>
          <a:prstGeom prst="rect">
            <a:avLst/>
          </a:prstGeom>
          <a:noFill/>
          <a:ln w="9525">
            <a:noFill/>
          </a:ln>
        </p:spPr>
        <p:txBody>
          <a:bodyPr wrap="square" anchor="t" anchorCtr="0">
            <a:spAutoFit/>
          </a:bodyPr>
          <a:p>
            <a:pPr>
              <a:lnSpc>
                <a:spcPct val="120000"/>
              </a:lnSpc>
            </a:pPr>
            <a:r>
              <a:rPr lang="zh-CN" altLang="en-US" sz="2400" dirty="0">
                <a:latin typeface="Times New Roman" panose="02020603050405020304" pitchFamily="18" charset="0"/>
                <a:ea typeface="宋体" panose="02010600030101010101" pitchFamily="2" charset="-122"/>
              </a:rPr>
              <a:t>原子光：</a:t>
            </a:r>
            <a:endParaRPr lang="zh-CN" altLang="en-US" sz="2400" dirty="0">
              <a:latin typeface="Times New Roman" panose="02020603050405020304" pitchFamily="18" charset="0"/>
              <a:ea typeface="宋体" panose="02010600030101010101" pitchFamily="2" charset="-122"/>
            </a:endParaRPr>
          </a:p>
          <a:p>
            <a:pPr>
              <a:lnSpc>
                <a:spcPct val="120000"/>
              </a:lnSpc>
            </a:pPr>
            <a:r>
              <a:rPr lang="zh-CN" altLang="en-US" sz="2000" dirty="0">
                <a:latin typeface="Times New Roman" panose="02020603050405020304" pitchFamily="18" charset="0"/>
                <a:ea typeface="宋体" panose="02010600030101010101" pitchFamily="2" charset="-122"/>
              </a:rPr>
              <a:t>一定频率、振动方向，长度有限的光波列</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79"/>
                                        </p:tgtEl>
                                        <p:attrNameLst>
                                          <p:attrName>style.visibility</p:attrName>
                                        </p:attrNameLst>
                                      </p:cBhvr>
                                      <p:to>
                                        <p:strVal val="visible"/>
                                      </p:to>
                                    </p:set>
                                    <p:animEffect transition="in" filter="wipe(left)">
                                      <p:cBhvr>
                                        <p:cTn id="7" dur="500"/>
                                        <p:tgtEl>
                                          <p:spTgt spid="727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750"/>
                                        </p:tgtEl>
                                        <p:attrNameLst>
                                          <p:attrName>style.visibility</p:attrName>
                                        </p:attrNameLst>
                                      </p:cBhvr>
                                      <p:to>
                                        <p:strVal val="visible"/>
                                      </p:to>
                                    </p:set>
                                    <p:animEffect transition="in" filter="wipe(left)">
                                      <p:cBhvr>
                                        <p:cTn id="12" dur="500"/>
                                        <p:tgtEl>
                                          <p:spTgt spid="727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2747"/>
                                        </p:tgtEl>
                                        <p:attrNameLst>
                                          <p:attrName>style.visibility</p:attrName>
                                        </p:attrNameLst>
                                      </p:cBhvr>
                                      <p:to>
                                        <p:strVal val="visible"/>
                                      </p:to>
                                    </p:set>
                                    <p:animEffect transition="in" filter="wipe(left)">
                                      <p:cBhvr>
                                        <p:cTn id="22" dur="500"/>
                                        <p:tgtEl>
                                          <p:spTgt spid="727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0439"/>
                                        </p:tgtEl>
                                        <p:attrNameLst>
                                          <p:attrName>style.visibility</p:attrName>
                                        </p:attrNameLst>
                                      </p:cBhvr>
                                      <p:to>
                                        <p:strVal val="visible"/>
                                      </p:to>
                                    </p:set>
                                    <p:animEffect transition="in" filter="blinds(horizontal)">
                                      <p:cBhvr>
                                        <p:cTn id="32" dur="500"/>
                                        <p:tgtEl>
                                          <p:spTgt spid="604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
                                            <p:txEl>
                                              <p:charRg st="0" end="8"/>
                                            </p:txEl>
                                          </p:spTgt>
                                        </p:tgtEl>
                                        <p:attrNameLst>
                                          <p:attrName>style.visibility</p:attrName>
                                        </p:attrNameLst>
                                      </p:cBhvr>
                                      <p:to>
                                        <p:strVal val="visible"/>
                                      </p:to>
                                    </p:set>
                                    <p:animEffect transition="in" filter="wipe(left)">
                                      <p:cBhvr>
                                        <p:cTn id="37" dur="500"/>
                                        <p:tgtEl>
                                          <p:spTgt spid="70">
                                            <p:txEl>
                                              <p:charRg st="0"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0438">
                                            <p:txEl>
                                              <p:charRg st="0" end="20"/>
                                            </p:txEl>
                                          </p:spTgt>
                                        </p:tgtEl>
                                        <p:attrNameLst>
                                          <p:attrName>style.visibility</p:attrName>
                                        </p:attrNameLst>
                                      </p:cBhvr>
                                      <p:to>
                                        <p:strVal val="visible"/>
                                      </p:to>
                                    </p:set>
                                    <p:animEffect transition="in" filter="wipe(left)">
                                      <p:cBhvr>
                                        <p:cTn id="42" dur="500"/>
                                        <p:tgtEl>
                                          <p:spTgt spid="60438">
                                            <p:txEl>
                                              <p:charRg st="0" end="2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72761"/>
                                        </p:tgtEl>
                                        <p:attrNameLst>
                                          <p:attrName>style.visibility</p:attrName>
                                        </p:attrNameLst>
                                      </p:cBhvr>
                                      <p:to>
                                        <p:strVal val="visible"/>
                                      </p:to>
                                    </p:set>
                                    <p:anim calcmode="lin" valueType="num">
                                      <p:cBhvr>
                                        <p:cTn id="47" dur="500" fill="hold"/>
                                        <p:tgtEl>
                                          <p:spTgt spid="72761"/>
                                        </p:tgtEl>
                                        <p:attrNameLst>
                                          <p:attrName>ppt_w</p:attrName>
                                        </p:attrNameLst>
                                      </p:cBhvr>
                                      <p:tavLst>
                                        <p:tav tm="0">
                                          <p:val>
                                            <p:fltVal val="0.000000"/>
                                          </p:val>
                                        </p:tav>
                                        <p:tav tm="100000">
                                          <p:val>
                                            <p:strVal val="#ppt_w"/>
                                          </p:val>
                                        </p:tav>
                                      </p:tavLst>
                                    </p:anim>
                                    <p:anim calcmode="lin" valueType="num">
                                      <p:cBhvr>
                                        <p:cTn id="48" dur="500" fill="hold"/>
                                        <p:tgtEl>
                                          <p:spTgt spid="72761"/>
                                        </p:tgtEl>
                                        <p:attrNameLst>
                                          <p:attrName>ppt_h</p:attrName>
                                        </p:attrNameLst>
                                      </p:cBhvr>
                                      <p:tavLst>
                                        <p:tav tm="0">
                                          <p:val>
                                            <p:fltVal val="0.00000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72764"/>
                                        </p:tgtEl>
                                        <p:attrNameLst>
                                          <p:attrName>style.visibility</p:attrName>
                                        </p:attrNameLst>
                                      </p:cBhvr>
                                      <p:to>
                                        <p:strVal val="visible"/>
                                      </p:to>
                                    </p:set>
                                    <p:anim calcmode="lin" valueType="num">
                                      <p:cBhvr>
                                        <p:cTn id="53" dur="500" fill="hold"/>
                                        <p:tgtEl>
                                          <p:spTgt spid="72764"/>
                                        </p:tgtEl>
                                        <p:attrNameLst>
                                          <p:attrName>ppt_w</p:attrName>
                                        </p:attrNameLst>
                                      </p:cBhvr>
                                      <p:tavLst>
                                        <p:tav tm="0">
                                          <p:val>
                                            <p:fltVal val="0.000000"/>
                                          </p:val>
                                        </p:tav>
                                        <p:tav tm="100000">
                                          <p:val>
                                            <p:strVal val="#ppt_w"/>
                                          </p:val>
                                        </p:tav>
                                      </p:tavLst>
                                    </p:anim>
                                    <p:anim calcmode="lin" valueType="num">
                                      <p:cBhvr>
                                        <p:cTn id="54" dur="500" fill="hold"/>
                                        <p:tgtEl>
                                          <p:spTgt spid="72764"/>
                                        </p:tgtEl>
                                        <p:attrNameLst>
                                          <p:attrName>ppt_h</p:attrName>
                                        </p:attrNameLst>
                                      </p:cBhvr>
                                      <p:tavLst>
                                        <p:tav tm="0">
                                          <p:val>
                                            <p:fltVal val="0.000000"/>
                                          </p:val>
                                        </p:tav>
                                        <p:tav tm="100000">
                                          <p:val>
                                            <p:strVal val="#ppt_h"/>
                                          </p:val>
                                        </p:tav>
                                      </p:tavLst>
                                    </p:anim>
                                  </p:childTnLst>
                                </p:cTn>
                              </p:par>
                            </p:childTnLst>
                          </p:cTn>
                        </p:par>
                        <p:par>
                          <p:cTn id="55" fill="hold">
                            <p:stCondLst>
                              <p:cond delay="500"/>
                            </p:stCondLst>
                            <p:childTnLst>
                              <p:par>
                                <p:cTn id="56" presetID="22" presetClass="entr" presetSubtype="8" repeatCount="indefinite" fill="hold" grpId="0" nodeType="afterEffect">
                                  <p:stCondLst>
                                    <p:cond delay="500"/>
                                  </p:stCondLst>
                                  <p:childTnLst>
                                    <p:set>
                                      <p:cBhvr>
                                        <p:cTn id="57" dur="1" fill="hold">
                                          <p:stCondLst>
                                            <p:cond delay="0"/>
                                          </p:stCondLst>
                                        </p:cTn>
                                        <p:tgtEl>
                                          <p:spTgt spid="72763"/>
                                        </p:tgtEl>
                                        <p:attrNameLst>
                                          <p:attrName>style.visibility</p:attrName>
                                        </p:attrNameLst>
                                      </p:cBhvr>
                                      <p:to>
                                        <p:strVal val="visible"/>
                                      </p:to>
                                    </p:set>
                                    <p:animEffect transition="in" filter="wipe(left)">
                                      <p:cBhvr>
                                        <p:cTn id="58" dur="500"/>
                                        <p:tgtEl>
                                          <p:spTgt spid="72763"/>
                                        </p:tgtEl>
                                      </p:cBhvr>
                                    </p:animEffect>
                                  </p:childTnLst>
                                </p:cTn>
                              </p:par>
                            </p:childTnLst>
                          </p:cTn>
                        </p:par>
                        <p:par>
                          <p:cTn id="59" fill="hold">
                            <p:stCondLst>
                              <p:cond delay="1500"/>
                            </p:stCondLst>
                            <p:childTnLst>
                              <p:par>
                                <p:cTn id="60" presetID="22" presetClass="entr" presetSubtype="8" repeatCount="indefinite" fill="hold" grpId="0" nodeType="afterEffect">
                                  <p:stCondLst>
                                    <p:cond delay="0"/>
                                  </p:stCondLst>
                                  <p:childTnLst>
                                    <p:set>
                                      <p:cBhvr>
                                        <p:cTn id="61" dur="1" fill="hold">
                                          <p:stCondLst>
                                            <p:cond delay="0"/>
                                          </p:stCondLst>
                                        </p:cTn>
                                        <p:tgtEl>
                                          <p:spTgt spid="72765"/>
                                        </p:tgtEl>
                                        <p:attrNameLst>
                                          <p:attrName>style.visibility</p:attrName>
                                        </p:attrNameLst>
                                      </p:cBhvr>
                                      <p:to>
                                        <p:strVal val="visible"/>
                                      </p:to>
                                    </p:set>
                                    <p:animEffect transition="in" filter="wipe(left)">
                                      <p:cBhvr>
                                        <p:cTn id="62" dur="500"/>
                                        <p:tgtEl>
                                          <p:spTgt spid="72765"/>
                                        </p:tgtEl>
                                      </p:cBhvr>
                                    </p:animEffect>
                                  </p:childTnLst>
                                </p:cTn>
                              </p:par>
                            </p:childTnLst>
                          </p:cTn>
                        </p:par>
                        <p:par>
                          <p:cTn id="63" fill="hold">
                            <p:stCondLst>
                              <p:cond delay="2000"/>
                            </p:stCondLst>
                            <p:childTnLst>
                              <p:par>
                                <p:cTn id="64" presetID="22" presetClass="entr" presetSubtype="8" repeatCount="indefinite" fill="hold" grpId="0" nodeType="afterEffect">
                                  <p:stCondLst>
                                    <p:cond delay="500"/>
                                  </p:stCondLst>
                                  <p:childTnLst>
                                    <p:set>
                                      <p:cBhvr>
                                        <p:cTn id="65" dur="1" fill="hold">
                                          <p:stCondLst>
                                            <p:cond delay="0"/>
                                          </p:stCondLst>
                                        </p:cTn>
                                        <p:tgtEl>
                                          <p:spTgt spid="72766"/>
                                        </p:tgtEl>
                                        <p:attrNameLst>
                                          <p:attrName>style.visibility</p:attrName>
                                        </p:attrNameLst>
                                      </p:cBhvr>
                                      <p:to>
                                        <p:strVal val="visible"/>
                                      </p:to>
                                    </p:set>
                                    <p:animEffect transition="in" filter="wipe(left)">
                                      <p:cBhvr>
                                        <p:cTn id="66" dur="500"/>
                                        <p:tgtEl>
                                          <p:spTgt spid="7276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down)">
                                      <p:cBhvr>
                                        <p:cTn id="71" dur="500"/>
                                        <p:tgtEl>
                                          <p:spTgt spid="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72762"/>
                                        </p:tgtEl>
                                        <p:attrNameLst>
                                          <p:attrName>style.visibility</p:attrName>
                                        </p:attrNameLst>
                                      </p:cBhvr>
                                      <p:to>
                                        <p:strVal val="visible"/>
                                      </p:to>
                                    </p:set>
                                    <p:animEffect transition="in" filter="wipe(left)">
                                      <p:cBhvr>
                                        <p:cTn id="75" dur="500"/>
                                        <p:tgtEl>
                                          <p:spTgt spid="72762"/>
                                        </p:tgtEl>
                                      </p:cBhvr>
                                    </p:animEffect>
                                  </p:childTnLst>
                                </p:cTn>
                              </p:par>
                            </p:childTnLst>
                          </p:cTn>
                        </p:par>
                      </p:childTnLst>
                    </p:cTn>
                  </p:par>
                  <p:par>
                    <p:cTn id="76" fill="hold">
                      <p:stCondLst>
                        <p:cond delay="indefinite"/>
                      </p:stCondLst>
                      <p:childTnLst>
                        <p:par>
                          <p:cTn id="77" fill="hold">
                            <p:stCondLst>
                              <p:cond delay="0"/>
                            </p:stCondLst>
                            <p:childTnLst>
                              <p:par>
                                <p:cTn id="78" presetID="23" presetClass="entr" presetSubtype="16" fill="hold" grpId="0" nodeType="clickEffect">
                                  <p:stCondLst>
                                    <p:cond delay="0"/>
                                  </p:stCondLst>
                                  <p:childTnLst>
                                    <p:set>
                                      <p:cBhvr>
                                        <p:cTn id="79" dur="1" fill="hold">
                                          <p:stCondLst>
                                            <p:cond delay="0"/>
                                          </p:stCondLst>
                                        </p:cTn>
                                        <p:tgtEl>
                                          <p:spTgt spid="72770"/>
                                        </p:tgtEl>
                                        <p:attrNameLst>
                                          <p:attrName>style.visibility</p:attrName>
                                        </p:attrNameLst>
                                      </p:cBhvr>
                                      <p:to>
                                        <p:strVal val="visible"/>
                                      </p:to>
                                    </p:set>
                                    <p:anim calcmode="lin" valueType="num">
                                      <p:cBhvr>
                                        <p:cTn id="80" dur="500" fill="hold"/>
                                        <p:tgtEl>
                                          <p:spTgt spid="72770"/>
                                        </p:tgtEl>
                                        <p:attrNameLst>
                                          <p:attrName>ppt_w</p:attrName>
                                        </p:attrNameLst>
                                      </p:cBhvr>
                                      <p:tavLst>
                                        <p:tav tm="0">
                                          <p:val>
                                            <p:fltVal val="0.000000"/>
                                          </p:val>
                                        </p:tav>
                                        <p:tav tm="100000">
                                          <p:val>
                                            <p:strVal val="#ppt_w"/>
                                          </p:val>
                                        </p:tav>
                                      </p:tavLst>
                                    </p:anim>
                                    <p:anim calcmode="lin" valueType="num">
                                      <p:cBhvr>
                                        <p:cTn id="81" dur="500" fill="hold"/>
                                        <p:tgtEl>
                                          <p:spTgt spid="72770"/>
                                        </p:tgtEl>
                                        <p:attrNameLst>
                                          <p:attrName>ppt_h</p:attrName>
                                        </p:attrNameLst>
                                      </p:cBhvr>
                                      <p:tavLst>
                                        <p:tav tm="0">
                                          <p:val>
                                            <p:fltVal val="0.000000"/>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repeatCount="indefinite" fill="hold" grpId="0" nodeType="clickEffect">
                                  <p:stCondLst>
                                    <p:cond delay="0"/>
                                  </p:stCondLst>
                                  <p:childTnLst>
                                    <p:set>
                                      <p:cBhvr>
                                        <p:cTn id="85" dur="1" fill="hold">
                                          <p:stCondLst>
                                            <p:cond delay="0"/>
                                          </p:stCondLst>
                                        </p:cTn>
                                        <p:tgtEl>
                                          <p:spTgt spid="72771"/>
                                        </p:tgtEl>
                                        <p:attrNameLst>
                                          <p:attrName>style.visibility</p:attrName>
                                        </p:attrNameLst>
                                      </p:cBhvr>
                                      <p:to>
                                        <p:strVal val="visible"/>
                                      </p:to>
                                    </p:set>
                                    <p:animEffect transition="in" filter="wipe(left)">
                                      <p:cBhvr>
                                        <p:cTn id="86" dur="500"/>
                                        <p:tgtEl>
                                          <p:spTgt spid="72771"/>
                                        </p:tgtEl>
                                      </p:cBhvr>
                                    </p:animEffect>
                                  </p:childTnLst>
                                </p:cTn>
                              </p:par>
                            </p:childTnLst>
                          </p:cTn>
                        </p:par>
                        <p:par>
                          <p:cTn id="87" fill="hold">
                            <p:stCondLst>
                              <p:cond delay="500"/>
                            </p:stCondLst>
                            <p:childTnLst>
                              <p:par>
                                <p:cTn id="88" presetID="22" presetClass="entr" presetSubtype="8" repeatCount="indefinite" fill="hold" grpId="0" nodeType="afterEffect">
                                  <p:stCondLst>
                                    <p:cond delay="500"/>
                                  </p:stCondLst>
                                  <p:childTnLst>
                                    <p:set>
                                      <p:cBhvr>
                                        <p:cTn id="89" dur="1" fill="hold">
                                          <p:stCondLst>
                                            <p:cond delay="0"/>
                                          </p:stCondLst>
                                        </p:cTn>
                                        <p:tgtEl>
                                          <p:spTgt spid="72772"/>
                                        </p:tgtEl>
                                        <p:attrNameLst>
                                          <p:attrName>style.visibility</p:attrName>
                                        </p:attrNameLst>
                                      </p:cBhvr>
                                      <p:to>
                                        <p:strVal val="visible"/>
                                      </p:to>
                                    </p:set>
                                    <p:animEffect transition="in" filter="wipe(left)">
                                      <p:cBhvr>
                                        <p:cTn id="90" dur="500"/>
                                        <p:tgtEl>
                                          <p:spTgt spid="72772"/>
                                        </p:tgtEl>
                                      </p:cBhvr>
                                    </p:animEffect>
                                  </p:childTnLst>
                                </p:cTn>
                              </p:par>
                            </p:childTnLst>
                          </p:cTn>
                        </p:par>
                        <p:par>
                          <p:cTn id="91" fill="hold">
                            <p:stCondLst>
                              <p:cond delay="1500"/>
                            </p:stCondLst>
                            <p:childTnLst>
                              <p:par>
                                <p:cTn id="92" presetID="22" presetClass="entr" presetSubtype="8" repeatCount="indefinite" fill="hold" grpId="0" nodeType="afterEffect">
                                  <p:stCondLst>
                                    <p:cond delay="500"/>
                                  </p:stCondLst>
                                  <p:childTnLst>
                                    <p:set>
                                      <p:cBhvr>
                                        <p:cTn id="93" dur="1" fill="hold">
                                          <p:stCondLst>
                                            <p:cond delay="0"/>
                                          </p:stCondLst>
                                        </p:cTn>
                                        <p:tgtEl>
                                          <p:spTgt spid="72773"/>
                                        </p:tgtEl>
                                        <p:attrNameLst>
                                          <p:attrName>style.visibility</p:attrName>
                                        </p:attrNameLst>
                                      </p:cBhvr>
                                      <p:to>
                                        <p:strVal val="visible"/>
                                      </p:to>
                                    </p:set>
                                    <p:animEffect transition="in" filter="wipe(left)">
                                      <p:cBhvr>
                                        <p:cTn id="94" dur="500"/>
                                        <p:tgtEl>
                                          <p:spTgt spid="7277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2777"/>
                                        </p:tgtEl>
                                        <p:attrNameLst>
                                          <p:attrName>style.visibility</p:attrName>
                                        </p:attrNameLst>
                                      </p:cBhvr>
                                      <p:to>
                                        <p:strVal val="visible"/>
                                      </p:to>
                                    </p:set>
                                    <p:animEffect transition="in" filter="wipe(left)">
                                      <p:cBhvr>
                                        <p:cTn id="103" dur="500"/>
                                        <p:tgtEl>
                                          <p:spTgt spid="7277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72778"/>
                                        </p:tgtEl>
                                        <p:attrNameLst>
                                          <p:attrName>style.visibility</p:attrName>
                                        </p:attrNameLst>
                                      </p:cBhvr>
                                      <p:to>
                                        <p:strVal val="visible"/>
                                      </p:to>
                                    </p:set>
                                    <p:animEffect transition="in" filter="wipe(left)">
                                      <p:cBhvr>
                                        <p:cTn id="108" dur="500"/>
                                        <p:tgtEl>
                                          <p:spTgt spid="72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47" grpId="0"/>
      <p:bldP spid="72750" grpId="0"/>
      <p:bldP spid="72761" grpId="0" bldLvl="0" animBg="1"/>
      <p:bldP spid="72762" grpId="0"/>
      <p:bldP spid="72763" grpId="0" bldLvl="0" animBg="1"/>
      <p:bldP spid="72764" grpId="0" bldLvl="0" animBg="1"/>
      <p:bldP spid="72765" grpId="0" bldLvl="0" animBg="1"/>
      <p:bldP spid="72766" grpId="0" bldLvl="0" animBg="1"/>
      <p:bldP spid="72770" grpId="0" bldLvl="0" animBg="1"/>
      <p:bldP spid="72771" grpId="0" bldLvl="0" animBg="1"/>
      <p:bldP spid="72772" grpId="0" bldLvl="0" animBg="1"/>
      <p:bldP spid="72773" grpId="0" bldLvl="0" animBg="1"/>
      <p:bldP spid="72777" grpId="0"/>
      <p:bldP spid="72778" grpId="0"/>
      <p:bldP spid="72779" grpId="0" bldLvl="0" animBg="1"/>
      <p:bldP spid="70" grpId="0" build="p"/>
      <p:bldP spid="60438" grpId="0" build="p"/>
      <p:bldP spid="604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2" name="矩形 37891"/>
          <p:cNvSpPr/>
          <p:nvPr/>
        </p:nvSpPr>
        <p:spPr>
          <a:xfrm>
            <a:off x="36195" y="45085"/>
            <a:ext cx="4968875" cy="584200"/>
          </a:xfrm>
          <a:prstGeom prst="rect">
            <a:avLst/>
          </a:prstGeom>
          <a:noFill/>
          <a:ln w="12700">
            <a:noFill/>
          </a:ln>
        </p:spPr>
        <p:txBody>
          <a:bodyPr anchor="t" anchorCtr="0">
            <a:spAutoFit/>
          </a:bodyPr>
          <a:p>
            <a:pPr defTabSz="762000" eaLnBrk="0" hangingPunct="0"/>
            <a:r>
              <a:rPr lang="zh-CN" altLang="en-US" sz="3200" dirty="0">
                <a:solidFill>
                  <a:srgbClr val="FF0000"/>
                </a:solidFill>
                <a:latin typeface="宋体" panose="02010600030101010101" pitchFamily="2" charset="-122"/>
                <a:ea typeface="宋体" panose="02010600030101010101" pitchFamily="2" charset="-122"/>
              </a:rPr>
              <a:t>二、相干光的获得方法</a:t>
            </a:r>
            <a:endParaRPr lang="zh-CN" altLang="en-US" sz="3200" dirty="0">
              <a:solidFill>
                <a:srgbClr val="FF0000"/>
              </a:solidFill>
              <a:latin typeface="宋体" panose="02010600030101010101" pitchFamily="2" charset="-122"/>
              <a:ea typeface="宋体" panose="02010600030101010101" pitchFamily="2" charset="-122"/>
            </a:endParaRPr>
          </a:p>
        </p:txBody>
      </p:sp>
      <p:grpSp>
        <p:nvGrpSpPr>
          <p:cNvPr id="3" name="组合 2"/>
          <p:cNvGrpSpPr/>
          <p:nvPr/>
        </p:nvGrpSpPr>
        <p:grpSpPr>
          <a:xfrm>
            <a:off x="426101" y="706755"/>
            <a:ext cx="8519779" cy="1119624"/>
            <a:chOff x="897" y="6085"/>
            <a:chExt cx="13416" cy="2657"/>
          </a:xfrm>
        </p:grpSpPr>
        <p:sp>
          <p:nvSpPr>
            <p:cNvPr id="61446" name="Rectangle 6"/>
            <p:cNvSpPr/>
            <p:nvPr/>
          </p:nvSpPr>
          <p:spPr>
            <a:xfrm>
              <a:off x="1075" y="6085"/>
              <a:ext cx="13238" cy="1239"/>
            </a:xfrm>
            <a:prstGeom prst="rect">
              <a:avLst/>
            </a:prstGeom>
            <a:noFill/>
            <a:ln w="9525">
              <a:noFill/>
            </a:ln>
          </p:spPr>
          <p:txBody>
            <a:bodyPr wrap="square" anchor="t" anchorCtr="0">
              <a:spAutoFit/>
            </a:bodyPr>
            <a:p>
              <a:r>
                <a:rPr lang="zh-CN" altLang="en-US" dirty="0">
                  <a:solidFill>
                    <a:srgbClr val="FF0000"/>
                  </a:solidFill>
                  <a:latin typeface="Arial" panose="020B0604020202020204" pitchFamily="34" charset="0"/>
                  <a:ea typeface="宋体" panose="02010600030101010101" pitchFamily="2" charset="-122"/>
                </a:rPr>
                <a:t>分波阵面法：</a:t>
              </a:r>
              <a:r>
                <a:rPr lang="zh-CN" altLang="en-US" dirty="0">
                  <a:latin typeface="Arial" panose="020B0604020202020204" pitchFamily="34" charset="0"/>
                  <a:ea typeface="宋体" panose="02010600030101010101" pitchFamily="2" charset="-122"/>
                </a:rPr>
                <a:t>杨氏双缝干涉、菲涅尔双镜、洛埃德</a:t>
              </a:r>
              <a:r>
                <a:rPr lang="zh-CN" altLang="en-US" dirty="0">
                  <a:latin typeface="Arial" panose="020B0604020202020204" pitchFamily="34" charset="0"/>
                  <a:ea typeface="宋体" panose="02010600030101010101" pitchFamily="2" charset="-122"/>
                  <a:sym typeface="宋体" panose="02010600030101010101" pitchFamily="2" charset="-122"/>
                </a:rPr>
                <a:t>镜</a:t>
              </a:r>
              <a:endParaRPr lang="zh-CN" altLang="en-US" dirty="0">
                <a:latin typeface="Arial" panose="020B0604020202020204" pitchFamily="34" charset="0"/>
                <a:ea typeface="宋体" panose="02010600030101010101" pitchFamily="2" charset="-122"/>
              </a:endParaRPr>
            </a:p>
          </p:txBody>
        </p:sp>
        <p:sp>
          <p:nvSpPr>
            <p:cNvPr id="61447" name="Rectangle 7"/>
            <p:cNvSpPr/>
            <p:nvPr/>
          </p:nvSpPr>
          <p:spPr>
            <a:xfrm>
              <a:off x="1190" y="7503"/>
              <a:ext cx="5823" cy="1239"/>
            </a:xfrm>
            <a:prstGeom prst="rect">
              <a:avLst/>
            </a:prstGeom>
            <a:noFill/>
            <a:ln w="9525">
              <a:noFill/>
            </a:ln>
          </p:spPr>
          <p:txBody>
            <a:bodyPr wrap="square" anchor="t" anchorCtr="0">
              <a:spAutoFit/>
            </a:bodyPr>
            <a:p>
              <a:r>
                <a:rPr lang="zh-CN" altLang="en-US" dirty="0">
                  <a:solidFill>
                    <a:srgbClr val="FF0000"/>
                  </a:solidFill>
                  <a:latin typeface="Arial" panose="020B0604020202020204" pitchFamily="34" charset="0"/>
                  <a:ea typeface="宋体" panose="02010600030101010101" pitchFamily="2" charset="-122"/>
                </a:rPr>
                <a:t>分振幅法：   </a:t>
              </a:r>
              <a:r>
                <a:rPr lang="zh-CN" altLang="en-US" dirty="0">
                  <a:latin typeface="Arial" panose="020B0604020202020204" pitchFamily="34" charset="0"/>
                  <a:ea typeface="宋体" panose="02010600030101010101" pitchFamily="2" charset="-122"/>
                </a:rPr>
                <a:t>薄膜干涉</a:t>
              </a:r>
              <a:endParaRPr lang="zh-CN" altLang="en-US" dirty="0">
                <a:latin typeface="Arial" panose="020B0604020202020204" pitchFamily="34" charset="0"/>
                <a:ea typeface="宋体" panose="02010600030101010101" pitchFamily="2" charset="-122"/>
              </a:endParaRPr>
            </a:p>
          </p:txBody>
        </p:sp>
        <p:sp>
          <p:nvSpPr>
            <p:cNvPr id="2" name="左大括号 1"/>
            <p:cNvSpPr/>
            <p:nvPr/>
          </p:nvSpPr>
          <p:spPr>
            <a:xfrm>
              <a:off x="897" y="6492"/>
              <a:ext cx="245" cy="1927"/>
            </a:xfrm>
            <a:prstGeom prst="leftBrace">
              <a:avLst/>
            </a:prstGeom>
            <a:ln w="31750"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grpSp>
      <p:grpSp>
        <p:nvGrpSpPr>
          <p:cNvPr id="6" name="Group 3"/>
          <p:cNvGrpSpPr/>
          <p:nvPr/>
        </p:nvGrpSpPr>
        <p:grpSpPr>
          <a:xfrm>
            <a:off x="5776595" y="2134235"/>
            <a:ext cx="3200400" cy="4572000"/>
            <a:chOff x="0" y="0"/>
            <a:chExt cx="2016" cy="2880"/>
          </a:xfrm>
        </p:grpSpPr>
        <p:sp>
          <p:nvSpPr>
            <p:cNvPr id="7" name="Rectangle 4"/>
            <p:cNvSpPr/>
            <p:nvPr/>
          </p:nvSpPr>
          <p:spPr>
            <a:xfrm>
              <a:off x="0" y="0"/>
              <a:ext cx="2016" cy="288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 name="Text Box 5"/>
            <p:cNvSpPr txBox="1"/>
            <p:nvPr/>
          </p:nvSpPr>
          <p:spPr>
            <a:xfrm>
              <a:off x="0" y="0"/>
              <a:ext cx="2016" cy="333"/>
            </a:xfrm>
            <a:prstGeom prst="rect">
              <a:avLst/>
            </a:prstGeom>
            <a:gradFill rotWithShape="0">
              <a:gsLst>
                <a:gs pos="0">
                  <a:srgbClr val="FFF3FF"/>
                </a:gs>
                <a:gs pos="50000">
                  <a:srgbClr val="FFFFFF"/>
                </a:gs>
                <a:gs pos="100000">
                  <a:srgbClr val="FFF3FF"/>
                </a:gs>
              </a:gsLst>
              <a:lin ang="5400000" scaled="1"/>
              <a:tileRect/>
            </a:gradFill>
            <a:ln w="19050" cap="flat" cmpd="sng">
              <a:solidFill>
                <a:srgbClr val="CC00CC"/>
              </a:solidFill>
              <a:prstDash val="solid"/>
              <a:miter/>
              <a:headEnd type="none" w="med" len="med"/>
              <a:tailEnd type="none" w="med" len="med"/>
            </a:ln>
          </p:spPr>
          <p:txBody>
            <a:bodyPr anchor="t" anchorCtr="0"/>
            <a:p>
              <a:pPr algn="ctr">
                <a:spcBef>
                  <a:spcPct val="50000"/>
                </a:spcBef>
              </a:pPr>
              <a:r>
                <a:rPr lang="zh-CN" altLang="en-US" dirty="0">
                  <a:solidFill>
                    <a:srgbClr val="080808"/>
                  </a:solidFill>
                  <a:latin typeface="Arial" panose="020B0604020202020204" pitchFamily="34" charset="0"/>
                  <a:ea typeface="宋体" panose="02010600030101010101" pitchFamily="2" charset="-122"/>
                </a:rPr>
                <a:t>振幅分割法</a:t>
              </a:r>
              <a:endParaRPr lang="zh-CN" altLang="en-US" dirty="0">
                <a:solidFill>
                  <a:srgbClr val="080808"/>
                </a:solidFill>
                <a:latin typeface="Arial" panose="020B0604020202020204" pitchFamily="34" charset="0"/>
                <a:ea typeface="宋体" panose="02010600030101010101" pitchFamily="2" charset="-122"/>
              </a:endParaRPr>
            </a:p>
          </p:txBody>
        </p:sp>
        <p:sp>
          <p:nvSpPr>
            <p:cNvPr id="9" name="未知"/>
            <p:cNvSpPr/>
            <p:nvPr/>
          </p:nvSpPr>
          <p:spPr>
            <a:xfrm rot="2379605">
              <a:off x="48" y="1440"/>
              <a:ext cx="880" cy="48"/>
            </a:xfrm>
            <a:custGeom>
              <a:avLst/>
              <a:gdLst/>
              <a:ahLst/>
              <a:cxnLst>
                <a:cxn ang="0">
                  <a:pos x="0" y="4"/>
                </a:cxn>
                <a:cxn ang="0">
                  <a:pos x="140" y="0"/>
                </a:cxn>
                <a:cxn ang="0">
                  <a:pos x="283" y="4"/>
                </a:cxn>
                <a:cxn ang="0">
                  <a:pos x="423" y="0"/>
                </a:cxn>
                <a:cxn ang="0">
                  <a:pos x="564" y="4"/>
                </a:cxn>
                <a:cxn ang="0">
                  <a:pos x="705" y="0"/>
                </a:cxn>
                <a:cxn ang="0">
                  <a:pos x="847" y="4"/>
                </a:cxn>
                <a:cxn ang="0">
                  <a:pos x="987" y="0"/>
                </a:cxn>
                <a:cxn ang="0">
                  <a:pos x="1130" y="4"/>
                </a:cxn>
                <a:cxn ang="0">
                  <a:pos x="1270" y="0"/>
                </a:cxn>
                <a:cxn ang="0">
                  <a:pos x="1413" y="4"/>
                </a:cxn>
                <a:cxn ang="0">
                  <a:pos x="1552" y="2"/>
                </a:cxn>
                <a:cxn ang="0">
                  <a:pos x="1835" y="2"/>
                </a:cxn>
                <a:cxn ang="0">
                  <a:pos x="1976" y="2"/>
                </a:cxn>
              </a:cxnLst>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38100" cap="flat" cmpd="sng">
              <a:solidFill>
                <a:srgbClr val="0000FF"/>
              </a:solidFill>
              <a:prstDash val="solid"/>
              <a:round/>
              <a:headEnd type="none" w="med" len="med"/>
              <a:tailEnd type="triangle" w="sm" len="lg"/>
            </a:ln>
          </p:spPr>
          <p:txBody>
            <a:bodyPr/>
            <a:p>
              <a:endParaRPr lang="zh-CN" altLang="en-US"/>
            </a:p>
          </p:txBody>
        </p:sp>
        <p:grpSp>
          <p:nvGrpSpPr>
            <p:cNvPr id="10" name="Group 7"/>
            <p:cNvGrpSpPr/>
            <p:nvPr/>
          </p:nvGrpSpPr>
          <p:grpSpPr>
            <a:xfrm>
              <a:off x="768" y="1296"/>
              <a:ext cx="880" cy="432"/>
              <a:chOff x="0" y="0"/>
              <a:chExt cx="880" cy="432"/>
            </a:xfrm>
          </p:grpSpPr>
          <p:sp>
            <p:nvSpPr>
              <p:cNvPr id="11" name="未知"/>
              <p:cNvSpPr/>
              <p:nvPr/>
            </p:nvSpPr>
            <p:spPr>
              <a:xfrm rot="-2571405">
                <a:off x="0" y="0"/>
                <a:ext cx="880" cy="48"/>
              </a:xfrm>
              <a:custGeom>
                <a:avLst/>
                <a:gdLst/>
                <a:ahLst/>
                <a:cxnLst>
                  <a:cxn ang="0">
                    <a:pos x="0" y="4"/>
                  </a:cxn>
                  <a:cxn ang="0">
                    <a:pos x="140" y="0"/>
                  </a:cxn>
                  <a:cxn ang="0">
                    <a:pos x="283" y="4"/>
                  </a:cxn>
                  <a:cxn ang="0">
                    <a:pos x="423" y="0"/>
                  </a:cxn>
                  <a:cxn ang="0">
                    <a:pos x="564" y="4"/>
                  </a:cxn>
                  <a:cxn ang="0">
                    <a:pos x="705" y="0"/>
                  </a:cxn>
                  <a:cxn ang="0">
                    <a:pos x="847" y="4"/>
                  </a:cxn>
                  <a:cxn ang="0">
                    <a:pos x="987" y="0"/>
                  </a:cxn>
                  <a:cxn ang="0">
                    <a:pos x="1130" y="4"/>
                  </a:cxn>
                  <a:cxn ang="0">
                    <a:pos x="1270" y="0"/>
                  </a:cxn>
                  <a:cxn ang="0">
                    <a:pos x="1413" y="4"/>
                  </a:cxn>
                  <a:cxn ang="0">
                    <a:pos x="1552" y="2"/>
                  </a:cxn>
                  <a:cxn ang="0">
                    <a:pos x="1835" y="2"/>
                  </a:cxn>
                  <a:cxn ang="0">
                    <a:pos x="1976" y="2"/>
                  </a:cxn>
                </a:cxnLst>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cap="flat" cmpd="sng">
                <a:solidFill>
                  <a:srgbClr val="33CCCC"/>
                </a:solidFill>
                <a:prstDash val="solid"/>
                <a:round/>
                <a:headEnd type="none" w="med" len="med"/>
                <a:tailEnd type="triangle" w="sm" len="lg"/>
              </a:ln>
            </p:spPr>
            <p:txBody>
              <a:bodyPr/>
              <a:p>
                <a:endParaRPr lang="zh-CN" altLang="en-US"/>
              </a:p>
            </p:txBody>
          </p:sp>
          <p:sp>
            <p:nvSpPr>
              <p:cNvPr id="12" name="Line 9"/>
              <p:cNvSpPr/>
              <p:nvPr/>
            </p:nvSpPr>
            <p:spPr>
              <a:xfrm flipV="1">
                <a:off x="40" y="336"/>
                <a:ext cx="80" cy="96"/>
              </a:xfrm>
              <a:prstGeom prst="line">
                <a:avLst/>
              </a:prstGeom>
              <a:ln w="28575" cap="flat" cmpd="sng">
                <a:solidFill>
                  <a:srgbClr val="33CCCC"/>
                </a:solidFill>
                <a:prstDash val="solid"/>
                <a:round/>
                <a:headEnd type="none" w="med" len="med"/>
                <a:tailEnd type="none" w="med" len="med"/>
              </a:ln>
            </p:spPr>
          </p:sp>
        </p:grpSp>
        <p:sp>
          <p:nvSpPr>
            <p:cNvPr id="13" name="Line 10"/>
            <p:cNvSpPr/>
            <p:nvPr/>
          </p:nvSpPr>
          <p:spPr>
            <a:xfrm>
              <a:off x="808" y="1728"/>
              <a:ext cx="200" cy="480"/>
            </a:xfrm>
            <a:prstGeom prst="line">
              <a:avLst/>
            </a:prstGeom>
            <a:ln w="28575" cap="flat" cmpd="sng">
              <a:solidFill>
                <a:srgbClr val="33CCCC"/>
              </a:solidFill>
              <a:prstDash val="solid"/>
              <a:round/>
              <a:headEnd type="none" w="med" len="med"/>
              <a:tailEnd type="triangle" w="sm" len="lg"/>
            </a:ln>
          </p:spPr>
        </p:sp>
        <p:grpSp>
          <p:nvGrpSpPr>
            <p:cNvPr id="14" name="Group 11"/>
            <p:cNvGrpSpPr/>
            <p:nvPr/>
          </p:nvGrpSpPr>
          <p:grpSpPr>
            <a:xfrm>
              <a:off x="1008" y="1392"/>
              <a:ext cx="960" cy="816"/>
              <a:chOff x="0" y="0"/>
              <a:chExt cx="960" cy="816"/>
            </a:xfrm>
          </p:grpSpPr>
          <p:sp>
            <p:nvSpPr>
              <p:cNvPr id="15" name="Line 12"/>
              <p:cNvSpPr/>
              <p:nvPr/>
            </p:nvSpPr>
            <p:spPr>
              <a:xfrm flipV="1">
                <a:off x="0" y="336"/>
                <a:ext cx="200" cy="480"/>
              </a:xfrm>
              <a:prstGeom prst="line">
                <a:avLst/>
              </a:prstGeom>
              <a:ln w="28575" cap="flat" cmpd="sng">
                <a:solidFill>
                  <a:srgbClr val="33CCCC"/>
                </a:solidFill>
                <a:prstDash val="solid"/>
                <a:round/>
                <a:headEnd type="none" w="med" len="med"/>
                <a:tailEnd type="triangle" w="sm" len="lg"/>
              </a:ln>
            </p:spPr>
          </p:sp>
          <p:sp>
            <p:nvSpPr>
              <p:cNvPr id="16" name="未知"/>
              <p:cNvSpPr/>
              <p:nvPr/>
            </p:nvSpPr>
            <p:spPr>
              <a:xfrm rot="-2571405">
                <a:off x="80" y="0"/>
                <a:ext cx="880" cy="48"/>
              </a:xfrm>
              <a:custGeom>
                <a:avLst/>
                <a:gdLst/>
                <a:ahLst/>
                <a:cxnLst>
                  <a:cxn ang="0">
                    <a:pos x="0" y="4"/>
                  </a:cxn>
                  <a:cxn ang="0">
                    <a:pos x="140" y="0"/>
                  </a:cxn>
                  <a:cxn ang="0">
                    <a:pos x="283" y="4"/>
                  </a:cxn>
                  <a:cxn ang="0">
                    <a:pos x="423" y="0"/>
                  </a:cxn>
                  <a:cxn ang="0">
                    <a:pos x="564" y="4"/>
                  </a:cxn>
                  <a:cxn ang="0">
                    <a:pos x="705" y="0"/>
                  </a:cxn>
                  <a:cxn ang="0">
                    <a:pos x="847" y="4"/>
                  </a:cxn>
                  <a:cxn ang="0">
                    <a:pos x="987" y="0"/>
                  </a:cxn>
                  <a:cxn ang="0">
                    <a:pos x="1130" y="4"/>
                  </a:cxn>
                  <a:cxn ang="0">
                    <a:pos x="1270" y="0"/>
                  </a:cxn>
                  <a:cxn ang="0">
                    <a:pos x="1413" y="4"/>
                  </a:cxn>
                  <a:cxn ang="0">
                    <a:pos x="1552" y="2"/>
                  </a:cxn>
                  <a:cxn ang="0">
                    <a:pos x="1835" y="2"/>
                  </a:cxn>
                  <a:cxn ang="0">
                    <a:pos x="1976" y="2"/>
                  </a:cxn>
                </a:cxnLst>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cap="flat" cmpd="sng">
                <a:solidFill>
                  <a:srgbClr val="33CCCC"/>
                </a:solidFill>
                <a:prstDash val="solid"/>
                <a:round/>
                <a:headEnd type="none" w="med" len="med"/>
                <a:tailEnd type="triangle" w="sm" len="lg"/>
              </a:ln>
            </p:spPr>
            <p:txBody>
              <a:bodyPr/>
              <a:p>
                <a:endParaRPr lang="zh-CN" altLang="en-US"/>
              </a:p>
            </p:txBody>
          </p:sp>
        </p:grpSp>
        <p:sp>
          <p:nvSpPr>
            <p:cNvPr id="17" name="Rectangle 14"/>
            <p:cNvSpPr/>
            <p:nvPr/>
          </p:nvSpPr>
          <p:spPr>
            <a:xfrm>
              <a:off x="144" y="1728"/>
              <a:ext cx="1720" cy="480"/>
            </a:xfrm>
            <a:prstGeom prst="rect">
              <a:avLst/>
            </a:prstGeom>
            <a:solidFill>
              <a:srgbClr val="BDFDFF">
                <a:alpha val="50194"/>
              </a:srgbClr>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18" name="Group 15"/>
          <p:cNvGrpSpPr/>
          <p:nvPr/>
        </p:nvGrpSpPr>
        <p:grpSpPr>
          <a:xfrm>
            <a:off x="301625" y="2001520"/>
            <a:ext cx="4703445" cy="4761865"/>
            <a:chOff x="0" y="0"/>
            <a:chExt cx="3264" cy="3360"/>
          </a:xfrm>
        </p:grpSpPr>
        <p:sp>
          <p:nvSpPr>
            <p:cNvPr id="19" name="Rectangle 16"/>
            <p:cNvSpPr/>
            <p:nvPr/>
          </p:nvSpPr>
          <p:spPr>
            <a:xfrm>
              <a:off x="0" y="0"/>
              <a:ext cx="3264" cy="3360"/>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0" name="Text Box 17"/>
            <p:cNvSpPr txBox="1"/>
            <p:nvPr/>
          </p:nvSpPr>
          <p:spPr>
            <a:xfrm>
              <a:off x="0" y="6"/>
              <a:ext cx="3264" cy="333"/>
            </a:xfrm>
            <a:prstGeom prst="rect">
              <a:avLst/>
            </a:prstGeom>
            <a:gradFill rotWithShape="0">
              <a:gsLst>
                <a:gs pos="0">
                  <a:srgbClr val="FFF3FF"/>
                </a:gs>
                <a:gs pos="50000">
                  <a:srgbClr val="FFFFFF"/>
                </a:gs>
                <a:gs pos="100000">
                  <a:srgbClr val="FFF3FF"/>
                </a:gs>
              </a:gsLst>
              <a:lin ang="5400000" scaled="1"/>
              <a:tileRect/>
            </a:gradFill>
            <a:ln w="19050" cap="flat" cmpd="sng">
              <a:solidFill>
                <a:srgbClr val="CC00CC"/>
              </a:solidFill>
              <a:prstDash val="solid"/>
              <a:miter/>
              <a:headEnd type="none" w="med" len="med"/>
              <a:tailEnd type="none" w="med" len="med"/>
            </a:ln>
          </p:spPr>
          <p:txBody>
            <a:bodyPr anchor="t" anchorCtr="0"/>
            <a:p>
              <a:pPr algn="ctr">
                <a:spcBef>
                  <a:spcPct val="50000"/>
                </a:spcBef>
              </a:pPr>
              <a:r>
                <a:rPr lang="zh-CN" altLang="en-US" dirty="0">
                  <a:solidFill>
                    <a:srgbClr val="080808"/>
                  </a:solidFill>
                  <a:latin typeface="Arial" panose="020B0604020202020204" pitchFamily="34" charset="0"/>
                  <a:ea typeface="宋体" panose="02010600030101010101" pitchFamily="2" charset="-122"/>
                </a:rPr>
                <a:t>波阵面分割法</a:t>
              </a:r>
              <a:endParaRPr lang="zh-CN" altLang="en-US" dirty="0">
                <a:solidFill>
                  <a:srgbClr val="080808"/>
                </a:solidFill>
                <a:latin typeface="Arial" panose="020B0604020202020204" pitchFamily="34" charset="0"/>
                <a:ea typeface="宋体" panose="02010600030101010101" pitchFamily="2" charset="-122"/>
              </a:endParaRPr>
            </a:p>
          </p:txBody>
        </p:sp>
        <p:sp>
          <p:nvSpPr>
            <p:cNvPr id="21" name="Oval 18"/>
            <p:cNvSpPr/>
            <p:nvPr/>
          </p:nvSpPr>
          <p:spPr>
            <a:xfrm>
              <a:off x="1775" y="1562"/>
              <a:ext cx="268" cy="275"/>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2" name="Oval 19"/>
            <p:cNvSpPr/>
            <p:nvPr/>
          </p:nvSpPr>
          <p:spPr>
            <a:xfrm>
              <a:off x="1775" y="1993"/>
              <a:ext cx="268" cy="275"/>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3" name="Oval 20"/>
            <p:cNvSpPr/>
            <p:nvPr/>
          </p:nvSpPr>
          <p:spPr>
            <a:xfrm>
              <a:off x="1621" y="1837"/>
              <a:ext cx="575" cy="588"/>
            </a:xfrm>
            <a:prstGeom prst="ellipse">
              <a:avLst/>
            </a:prstGeom>
            <a:noFill/>
            <a:ln w="28575" cap="flat" cmpd="sng">
              <a:solidFill>
                <a:srgbClr val="33CCCC"/>
              </a:solidFill>
              <a:prstDash val="dash"/>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4" name="Oval 21"/>
            <p:cNvSpPr/>
            <p:nvPr/>
          </p:nvSpPr>
          <p:spPr>
            <a:xfrm>
              <a:off x="1621" y="1405"/>
              <a:ext cx="575" cy="588"/>
            </a:xfrm>
            <a:prstGeom prst="ellipse">
              <a:avLst/>
            </a:prstGeom>
            <a:noFill/>
            <a:ln w="28575" cap="flat" cmpd="sng">
              <a:solidFill>
                <a:srgbClr val="33CCCC"/>
              </a:solidFill>
              <a:prstDash val="dash"/>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5" name="Oval 22"/>
            <p:cNvSpPr/>
            <p:nvPr/>
          </p:nvSpPr>
          <p:spPr>
            <a:xfrm>
              <a:off x="1468" y="1680"/>
              <a:ext cx="881" cy="902"/>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 name="Oval 23"/>
            <p:cNvSpPr/>
            <p:nvPr/>
          </p:nvSpPr>
          <p:spPr>
            <a:xfrm>
              <a:off x="1468" y="1249"/>
              <a:ext cx="881" cy="902"/>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 name="Oval 24"/>
            <p:cNvSpPr/>
            <p:nvPr/>
          </p:nvSpPr>
          <p:spPr>
            <a:xfrm>
              <a:off x="1315" y="1523"/>
              <a:ext cx="1188" cy="1216"/>
            </a:xfrm>
            <a:prstGeom prst="ellipse">
              <a:avLst/>
            </a:prstGeom>
            <a:noFill/>
            <a:ln w="28575" cap="flat" cmpd="sng">
              <a:solidFill>
                <a:srgbClr val="33CCCC"/>
              </a:solidFill>
              <a:prstDash val="dash"/>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8" name="Oval 25"/>
            <p:cNvSpPr/>
            <p:nvPr/>
          </p:nvSpPr>
          <p:spPr>
            <a:xfrm>
              <a:off x="1315" y="1092"/>
              <a:ext cx="1188" cy="1215"/>
            </a:xfrm>
            <a:prstGeom prst="ellipse">
              <a:avLst/>
            </a:prstGeom>
            <a:noFill/>
            <a:ln w="28575" cap="flat" cmpd="sng">
              <a:solidFill>
                <a:srgbClr val="33CCCC"/>
              </a:solidFill>
              <a:prstDash val="dash"/>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9" name="Oval 26"/>
            <p:cNvSpPr/>
            <p:nvPr/>
          </p:nvSpPr>
          <p:spPr>
            <a:xfrm>
              <a:off x="1166" y="1350"/>
              <a:ext cx="1495" cy="1529"/>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0" name="Oval 27"/>
            <p:cNvSpPr/>
            <p:nvPr/>
          </p:nvSpPr>
          <p:spPr>
            <a:xfrm>
              <a:off x="1161" y="935"/>
              <a:ext cx="1495" cy="1529"/>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1" name="Oval 28"/>
            <p:cNvSpPr/>
            <p:nvPr/>
          </p:nvSpPr>
          <p:spPr>
            <a:xfrm>
              <a:off x="1008" y="1209"/>
              <a:ext cx="1801" cy="1843"/>
            </a:xfrm>
            <a:prstGeom prst="ellipse">
              <a:avLst/>
            </a:prstGeom>
            <a:noFill/>
            <a:ln w="28575" cap="flat" cmpd="sng">
              <a:solidFill>
                <a:srgbClr val="33CCCC"/>
              </a:solidFill>
              <a:prstDash val="dash"/>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2" name="Oval 29"/>
            <p:cNvSpPr/>
            <p:nvPr/>
          </p:nvSpPr>
          <p:spPr>
            <a:xfrm>
              <a:off x="1008" y="778"/>
              <a:ext cx="1801" cy="1843"/>
            </a:xfrm>
            <a:prstGeom prst="ellipse">
              <a:avLst/>
            </a:prstGeom>
            <a:noFill/>
            <a:ln w="28575" cap="flat" cmpd="sng">
              <a:solidFill>
                <a:srgbClr val="33CCCC"/>
              </a:solidFill>
              <a:prstDash val="dash"/>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3" name="Oval 30"/>
            <p:cNvSpPr/>
            <p:nvPr/>
          </p:nvSpPr>
          <p:spPr>
            <a:xfrm>
              <a:off x="853" y="1030"/>
              <a:ext cx="2112" cy="2182"/>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4" name="Oval 31"/>
            <p:cNvSpPr/>
            <p:nvPr/>
          </p:nvSpPr>
          <p:spPr>
            <a:xfrm>
              <a:off x="853" y="614"/>
              <a:ext cx="2112" cy="2182"/>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5" name="Line 32"/>
            <p:cNvSpPr/>
            <p:nvPr/>
          </p:nvSpPr>
          <p:spPr>
            <a:xfrm>
              <a:off x="2095" y="1926"/>
              <a:ext cx="1087" cy="0"/>
            </a:xfrm>
            <a:prstGeom prst="line">
              <a:avLst/>
            </a:prstGeom>
            <a:ln w="38100" cap="flat" cmpd="sng">
              <a:solidFill>
                <a:srgbClr val="0000FF"/>
              </a:solidFill>
              <a:prstDash val="solid"/>
              <a:round/>
              <a:headEnd type="none" w="med" len="med"/>
              <a:tailEnd type="none" w="med" len="med"/>
            </a:ln>
          </p:spPr>
        </p:sp>
        <p:sp>
          <p:nvSpPr>
            <p:cNvPr id="36" name="Line 33"/>
            <p:cNvSpPr/>
            <p:nvPr/>
          </p:nvSpPr>
          <p:spPr>
            <a:xfrm flipV="1">
              <a:off x="2126" y="1414"/>
              <a:ext cx="1025" cy="384"/>
            </a:xfrm>
            <a:prstGeom prst="line">
              <a:avLst/>
            </a:prstGeom>
            <a:ln w="38100" cap="flat" cmpd="sng">
              <a:solidFill>
                <a:srgbClr val="0000FF"/>
              </a:solidFill>
              <a:prstDash val="dash"/>
              <a:round/>
              <a:headEnd type="none" w="med" len="med"/>
              <a:tailEnd type="none" w="med" len="med"/>
            </a:ln>
          </p:spPr>
        </p:sp>
        <p:sp>
          <p:nvSpPr>
            <p:cNvPr id="37" name="Line 34"/>
            <p:cNvSpPr/>
            <p:nvPr/>
          </p:nvSpPr>
          <p:spPr>
            <a:xfrm>
              <a:off x="2095" y="2022"/>
              <a:ext cx="994" cy="416"/>
            </a:xfrm>
            <a:prstGeom prst="line">
              <a:avLst/>
            </a:prstGeom>
            <a:ln w="38100" cap="flat" cmpd="sng">
              <a:solidFill>
                <a:srgbClr val="0000FF"/>
              </a:solidFill>
              <a:prstDash val="dash"/>
              <a:round/>
              <a:headEnd type="none" w="med" len="med"/>
              <a:tailEnd type="none" w="med" len="med"/>
            </a:ln>
          </p:spPr>
        </p:sp>
        <p:sp>
          <p:nvSpPr>
            <p:cNvPr id="38" name="Line 35"/>
            <p:cNvSpPr/>
            <p:nvPr/>
          </p:nvSpPr>
          <p:spPr>
            <a:xfrm flipV="1">
              <a:off x="2064" y="870"/>
              <a:ext cx="745" cy="832"/>
            </a:xfrm>
            <a:prstGeom prst="line">
              <a:avLst/>
            </a:prstGeom>
            <a:ln w="38100" cap="flat" cmpd="sng">
              <a:solidFill>
                <a:srgbClr val="0000FF"/>
              </a:solidFill>
              <a:prstDash val="solid"/>
              <a:round/>
              <a:headEnd type="none" w="med" len="med"/>
              <a:tailEnd type="none" w="med" len="med"/>
            </a:ln>
          </p:spPr>
        </p:sp>
        <p:sp>
          <p:nvSpPr>
            <p:cNvPr id="39" name="Line 36"/>
            <p:cNvSpPr/>
            <p:nvPr/>
          </p:nvSpPr>
          <p:spPr>
            <a:xfrm>
              <a:off x="2033" y="2118"/>
              <a:ext cx="776" cy="832"/>
            </a:xfrm>
            <a:prstGeom prst="line">
              <a:avLst/>
            </a:prstGeom>
            <a:ln w="38100" cap="flat" cmpd="sng">
              <a:solidFill>
                <a:srgbClr val="0000FF"/>
              </a:solidFill>
              <a:prstDash val="solid"/>
              <a:round/>
              <a:headEnd type="none" w="med" len="med"/>
              <a:tailEnd type="none" w="med" len="med"/>
            </a:ln>
          </p:spPr>
        </p:sp>
        <p:sp>
          <p:nvSpPr>
            <p:cNvPr id="40" name="Rectangle 37"/>
            <p:cNvSpPr/>
            <p:nvPr/>
          </p:nvSpPr>
          <p:spPr>
            <a:xfrm>
              <a:off x="542" y="582"/>
              <a:ext cx="1367" cy="2688"/>
            </a:xfrm>
            <a:prstGeom prst="rect">
              <a:avLst/>
            </a:prstGeom>
            <a:solidFill>
              <a:schemeClr val="bg1"/>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1" name="Oval 38"/>
            <p:cNvSpPr/>
            <p:nvPr/>
          </p:nvSpPr>
          <p:spPr>
            <a:xfrm>
              <a:off x="45" y="1014"/>
              <a:ext cx="1801" cy="1843"/>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2" name="Oval 39"/>
            <p:cNvSpPr/>
            <p:nvPr/>
          </p:nvSpPr>
          <p:spPr>
            <a:xfrm>
              <a:off x="200" y="1174"/>
              <a:ext cx="1495" cy="1529"/>
            </a:xfrm>
            <a:prstGeom prst="ellipse">
              <a:avLst/>
            </a:prstGeom>
            <a:noFill/>
            <a:ln w="28575" cap="flat" cmpd="sng">
              <a:solidFill>
                <a:srgbClr val="33CCCC"/>
              </a:solidFill>
              <a:prstDash val="dash"/>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3" name="Oval 40"/>
            <p:cNvSpPr/>
            <p:nvPr/>
          </p:nvSpPr>
          <p:spPr>
            <a:xfrm>
              <a:off x="356" y="1334"/>
              <a:ext cx="1188" cy="1215"/>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4" name="Oval 41"/>
            <p:cNvSpPr/>
            <p:nvPr/>
          </p:nvSpPr>
          <p:spPr>
            <a:xfrm>
              <a:off x="511" y="1494"/>
              <a:ext cx="881" cy="902"/>
            </a:xfrm>
            <a:prstGeom prst="ellipse">
              <a:avLst/>
            </a:prstGeom>
            <a:noFill/>
            <a:ln w="28575" cap="flat" cmpd="sng">
              <a:solidFill>
                <a:srgbClr val="33CCCC"/>
              </a:solidFill>
              <a:prstDash val="dash"/>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5" name="Oval 42"/>
            <p:cNvSpPr/>
            <p:nvPr/>
          </p:nvSpPr>
          <p:spPr>
            <a:xfrm>
              <a:off x="666" y="1654"/>
              <a:ext cx="575" cy="588"/>
            </a:xfrm>
            <a:prstGeom prst="ellipse">
              <a:avLst/>
            </a:prstGeom>
            <a:noFill/>
            <a:ln w="28575" cap="flat" cmpd="sng">
              <a:solidFill>
                <a:srgbClr val="33CC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6" name="Oval 43"/>
            <p:cNvSpPr/>
            <p:nvPr/>
          </p:nvSpPr>
          <p:spPr>
            <a:xfrm>
              <a:off x="822" y="1814"/>
              <a:ext cx="267" cy="275"/>
            </a:xfrm>
            <a:prstGeom prst="ellipse">
              <a:avLst/>
            </a:prstGeom>
            <a:noFill/>
            <a:ln w="28575" cap="flat" cmpd="sng">
              <a:solidFill>
                <a:srgbClr val="33CCCC"/>
              </a:solidFill>
              <a:prstDash val="dash"/>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7" name="Rectangle 44"/>
            <p:cNvSpPr/>
            <p:nvPr/>
          </p:nvSpPr>
          <p:spPr>
            <a:xfrm>
              <a:off x="14" y="918"/>
              <a:ext cx="901" cy="2048"/>
            </a:xfrm>
            <a:prstGeom prst="rect">
              <a:avLst/>
            </a:prstGeom>
            <a:solidFill>
              <a:schemeClr val="bg1"/>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8" name="Line 45"/>
            <p:cNvSpPr/>
            <p:nvPr/>
          </p:nvSpPr>
          <p:spPr>
            <a:xfrm>
              <a:off x="0" y="363"/>
              <a:ext cx="0" cy="2976"/>
            </a:xfrm>
            <a:prstGeom prst="line">
              <a:avLst/>
            </a:prstGeom>
            <a:ln w="9525" cap="flat" cmpd="sng">
              <a:solidFill>
                <a:schemeClr val="tx1"/>
              </a:solidFill>
              <a:prstDash val="solid"/>
              <a:round/>
              <a:headEnd type="none" w="med" len="med"/>
              <a:tailEnd type="none" w="med" len="med"/>
            </a:ln>
          </p:spPr>
        </p:sp>
        <p:sp>
          <p:nvSpPr>
            <p:cNvPr id="49" name="Rectangle 46"/>
            <p:cNvSpPr/>
            <p:nvPr/>
          </p:nvSpPr>
          <p:spPr>
            <a:xfrm>
              <a:off x="1871" y="582"/>
              <a:ext cx="63" cy="1056"/>
            </a:xfrm>
            <a:prstGeom prst="rect">
              <a:avLst/>
            </a:prstGeom>
            <a:solidFill>
              <a:srgbClr val="EDFAD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0" name="Rectangle 47"/>
            <p:cNvSpPr/>
            <p:nvPr/>
          </p:nvSpPr>
          <p:spPr>
            <a:xfrm>
              <a:off x="1871" y="2182"/>
              <a:ext cx="63" cy="1056"/>
            </a:xfrm>
            <a:prstGeom prst="rect">
              <a:avLst/>
            </a:prstGeom>
            <a:solidFill>
              <a:srgbClr val="EDFAD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1" name="Rectangle 48"/>
            <p:cNvSpPr/>
            <p:nvPr/>
          </p:nvSpPr>
          <p:spPr>
            <a:xfrm>
              <a:off x="1871" y="1766"/>
              <a:ext cx="63" cy="32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52" name="Rectangle 49"/>
            <p:cNvSpPr/>
            <p:nvPr/>
          </p:nvSpPr>
          <p:spPr>
            <a:xfrm>
              <a:off x="1871" y="1766"/>
              <a:ext cx="63" cy="320"/>
            </a:xfrm>
            <a:prstGeom prst="rect">
              <a:avLst/>
            </a:prstGeom>
            <a:solidFill>
              <a:srgbClr val="EDFAD2"/>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nvGrpSpPr>
            <p:cNvPr id="53" name="Group 50"/>
            <p:cNvGrpSpPr>
              <a:grpSpLocks noChangeAspect="1"/>
            </p:cNvGrpSpPr>
            <p:nvPr/>
          </p:nvGrpSpPr>
          <p:grpSpPr>
            <a:xfrm>
              <a:off x="1598" y="1302"/>
              <a:ext cx="336" cy="1008"/>
              <a:chOff x="0" y="0"/>
              <a:chExt cx="336" cy="1008"/>
            </a:xfrm>
          </p:grpSpPr>
          <p:graphicFrame>
            <p:nvGraphicFramePr>
              <p:cNvPr id="54" name="Object 2"/>
              <p:cNvGraphicFramePr>
                <a:graphicFrameLocks noChangeAspect="1"/>
              </p:cNvGraphicFramePr>
              <p:nvPr/>
            </p:nvGraphicFramePr>
            <p:xfrm>
              <a:off x="7" y="0"/>
              <a:ext cx="329" cy="432"/>
            </p:xfrm>
            <a:graphic>
              <a:graphicData uri="http://schemas.openxmlformats.org/presentationml/2006/ole">
                <mc:AlternateContent xmlns:mc="http://schemas.openxmlformats.org/markup-compatibility/2006">
                  <mc:Choice xmlns:v="urn:schemas-microsoft-com:vml" Requires="v">
                    <p:oleObj spid="_x0000_s55" name="" r:id="rId1" imgW="140335" imgH="216535" progId="Equation.3">
                      <p:embed/>
                    </p:oleObj>
                  </mc:Choice>
                  <mc:Fallback>
                    <p:oleObj name="" r:id="rId1" imgW="140335" imgH="216535" progId="Equation.3">
                      <p:embed/>
                      <p:pic>
                        <p:nvPicPr>
                          <p:cNvPr id="0" name="图片 3078"/>
                          <p:cNvPicPr/>
                          <p:nvPr/>
                        </p:nvPicPr>
                        <p:blipFill>
                          <a:blip r:embed="rId2"/>
                          <a:stretch>
                            <a:fillRect/>
                          </a:stretch>
                        </p:blipFill>
                        <p:spPr>
                          <a:xfrm>
                            <a:off x="7" y="0"/>
                            <a:ext cx="329" cy="432"/>
                          </a:xfrm>
                          <a:prstGeom prst="rect">
                            <a:avLst/>
                          </a:prstGeom>
                          <a:noFill/>
                          <a:ln w="38100">
                            <a:noFill/>
                            <a:miter/>
                          </a:ln>
                        </p:spPr>
                      </p:pic>
                    </p:oleObj>
                  </mc:Fallback>
                </mc:AlternateContent>
              </a:graphicData>
            </a:graphic>
          </p:graphicFrame>
          <p:graphicFrame>
            <p:nvGraphicFramePr>
              <p:cNvPr id="56" name="Object 3"/>
              <p:cNvGraphicFramePr>
                <a:graphicFrameLocks noChangeAspect="1"/>
              </p:cNvGraphicFramePr>
              <p:nvPr/>
            </p:nvGraphicFramePr>
            <p:xfrm>
              <a:off x="0" y="576"/>
              <a:ext cx="288" cy="432"/>
            </p:xfrm>
            <a:graphic>
              <a:graphicData uri="http://schemas.openxmlformats.org/presentationml/2006/ole">
                <mc:AlternateContent xmlns:mc="http://schemas.openxmlformats.org/markup-compatibility/2006">
                  <mc:Choice xmlns:v="urn:schemas-microsoft-com:vml" Requires="v">
                    <p:oleObj spid="_x0000_s57" name="" r:id="rId3" imgW="165735" imgH="216535" progId="Equation.3">
                      <p:embed/>
                    </p:oleObj>
                  </mc:Choice>
                  <mc:Fallback>
                    <p:oleObj name="" r:id="rId3" imgW="165735" imgH="216535" progId="Equation.3">
                      <p:embed/>
                      <p:pic>
                        <p:nvPicPr>
                          <p:cNvPr id="0" name="图片 3079"/>
                          <p:cNvPicPr/>
                          <p:nvPr/>
                        </p:nvPicPr>
                        <p:blipFill>
                          <a:blip r:embed="rId4"/>
                          <a:stretch>
                            <a:fillRect/>
                          </a:stretch>
                        </p:blipFill>
                        <p:spPr>
                          <a:xfrm>
                            <a:off x="0" y="576"/>
                            <a:ext cx="288" cy="432"/>
                          </a:xfrm>
                          <a:prstGeom prst="rect">
                            <a:avLst/>
                          </a:prstGeom>
                          <a:noFill/>
                          <a:ln w="38100">
                            <a:noFill/>
                            <a:miter/>
                          </a:ln>
                        </p:spPr>
                      </p:pic>
                    </p:oleObj>
                  </mc:Fallback>
                </mc:AlternateContent>
              </a:graphicData>
            </a:graphic>
          </p:graphicFrame>
        </p:grpSp>
        <p:grpSp>
          <p:nvGrpSpPr>
            <p:cNvPr id="58" name="Group 53"/>
            <p:cNvGrpSpPr/>
            <p:nvPr/>
          </p:nvGrpSpPr>
          <p:grpSpPr>
            <a:xfrm>
              <a:off x="2510" y="822"/>
              <a:ext cx="240" cy="2160"/>
              <a:chOff x="0" y="0"/>
              <a:chExt cx="240" cy="2160"/>
            </a:xfrm>
          </p:grpSpPr>
          <p:sp>
            <p:nvSpPr>
              <p:cNvPr id="59" name="Rectangle 54"/>
              <p:cNvSpPr/>
              <p:nvPr/>
            </p:nvSpPr>
            <p:spPr>
              <a:xfrm>
                <a:off x="0" y="816"/>
                <a:ext cx="240" cy="576"/>
              </a:xfrm>
              <a:prstGeom prst="rect">
                <a:avLst/>
              </a:prstGeom>
              <a:gradFill rotWithShape="0">
                <a:gsLst>
                  <a:gs pos="0">
                    <a:srgbClr val="000000"/>
                  </a:gs>
                  <a:gs pos="50000">
                    <a:srgbClr val="FFEFFF"/>
                  </a:gs>
                  <a:gs pos="100000">
                    <a:srgbClr val="000000"/>
                  </a:gs>
                </a:gsLst>
                <a:lin ang="5400000" scaled="1"/>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60" name="Rectangle 55"/>
              <p:cNvSpPr/>
              <p:nvPr/>
            </p:nvSpPr>
            <p:spPr>
              <a:xfrm>
                <a:off x="0" y="0"/>
                <a:ext cx="240" cy="816"/>
              </a:xfrm>
              <a:prstGeom prst="rect">
                <a:avLst/>
              </a:prstGeom>
              <a:gradFill rotWithShape="0">
                <a:gsLst>
                  <a:gs pos="0">
                    <a:srgbClr val="000000"/>
                  </a:gs>
                  <a:gs pos="50000">
                    <a:srgbClr val="F6D1FF"/>
                  </a:gs>
                  <a:gs pos="100000">
                    <a:srgbClr val="000000"/>
                  </a:gs>
                </a:gsLst>
                <a:lin ang="5400000" scaled="1"/>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61" name="Rectangle 56"/>
              <p:cNvSpPr/>
              <p:nvPr/>
            </p:nvSpPr>
            <p:spPr>
              <a:xfrm>
                <a:off x="0" y="1392"/>
                <a:ext cx="240" cy="768"/>
              </a:xfrm>
              <a:prstGeom prst="rect">
                <a:avLst/>
              </a:prstGeom>
              <a:gradFill rotWithShape="0">
                <a:gsLst>
                  <a:gs pos="0">
                    <a:srgbClr val="000000"/>
                  </a:gs>
                  <a:gs pos="50000">
                    <a:srgbClr val="FFE1FF"/>
                  </a:gs>
                  <a:gs pos="100000">
                    <a:srgbClr val="000000"/>
                  </a:gs>
                </a:gsLst>
                <a:lin ang="5400000" scaled="1"/>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grpSp>
        <p:sp>
          <p:nvSpPr>
            <p:cNvPr id="62" name="Text Box 57"/>
            <p:cNvSpPr txBox="1"/>
            <p:nvPr/>
          </p:nvSpPr>
          <p:spPr>
            <a:xfrm>
              <a:off x="830" y="1846"/>
              <a:ext cx="228" cy="368"/>
            </a:xfrm>
            <a:prstGeom prst="rect">
              <a:avLst/>
            </a:prstGeom>
            <a:noFill/>
            <a:ln w="9525">
              <a:noFill/>
            </a:ln>
          </p:spPr>
          <p:txBody>
            <a:bodyPr wrap="square" anchor="t" anchorCtr="0">
              <a:spAutoFit/>
            </a:bodyPr>
            <a:p>
              <a:pPr>
                <a:spcBef>
                  <a:spcPct val="50000"/>
                </a:spcBef>
              </a:pPr>
              <a:r>
                <a:rPr lang="en-US" altLang="zh-CN">
                  <a:solidFill>
                    <a:srgbClr val="CC0000"/>
                  </a:solidFill>
                  <a:latin typeface="Arial" panose="020B0604020202020204" pitchFamily="34" charset="0"/>
                  <a:ea typeface="宋体" panose="02010600030101010101" pitchFamily="2" charset="-122"/>
                </a:rPr>
                <a:t>*</a:t>
              </a:r>
              <a:endParaRPr lang="en-US" altLang="zh-CN">
                <a:solidFill>
                  <a:srgbClr val="CC0000"/>
                </a:solidFill>
                <a:latin typeface="Arial" panose="020B0604020202020204" pitchFamily="34" charset="0"/>
                <a:ea typeface="宋体" panose="02010600030101010101" pitchFamily="2" charset="-122"/>
              </a:endParaRPr>
            </a:p>
          </p:txBody>
        </p:sp>
        <p:sp>
          <p:nvSpPr>
            <p:cNvPr id="63" name="Text Box 58"/>
            <p:cNvSpPr txBox="1"/>
            <p:nvPr/>
          </p:nvSpPr>
          <p:spPr>
            <a:xfrm>
              <a:off x="350" y="1798"/>
              <a:ext cx="720" cy="368"/>
            </a:xfrm>
            <a:prstGeom prst="rect">
              <a:avLst/>
            </a:prstGeom>
            <a:noFill/>
            <a:ln w="9525">
              <a:noFill/>
            </a:ln>
          </p:spPr>
          <p:txBody>
            <a:bodyPr anchor="t" anchorCtr="0">
              <a:spAutoFit/>
            </a:bodyPr>
            <a:p>
              <a:pPr>
                <a:spcBef>
                  <a:spcPct val="50000"/>
                </a:spcBef>
              </a:pPr>
              <a:r>
                <a:rPr lang="zh-CN" altLang="en-US" dirty="0">
                  <a:solidFill>
                    <a:srgbClr val="000000"/>
                  </a:solidFill>
                  <a:latin typeface="Arial" panose="020B0604020202020204" pitchFamily="34" charset="0"/>
                  <a:ea typeface="宋体" panose="02010600030101010101" pitchFamily="2" charset="-122"/>
                </a:rPr>
                <a:t>光源</a:t>
              </a:r>
              <a:endParaRPr lang="zh-CN" altLang="en-US" dirty="0">
                <a:solidFill>
                  <a:srgbClr val="000000"/>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amond(ou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水波干涉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803275" y="1518920"/>
            <a:ext cx="7196455" cy="4316730"/>
          </a:xfrm>
          <a:prstGeom prst="rect">
            <a:avLst/>
          </a:prstGeom>
        </p:spPr>
      </p:pic>
      <p:sp>
        <p:nvSpPr>
          <p:cNvPr id="2" name="矩形 1"/>
          <p:cNvSpPr/>
          <p:nvPr/>
        </p:nvSpPr>
        <p:spPr>
          <a:xfrm>
            <a:off x="122555" y="258445"/>
            <a:ext cx="6322695" cy="583565"/>
          </a:xfrm>
          <a:prstGeom prst="rect">
            <a:avLst/>
          </a:prstGeom>
          <a:noFill/>
          <a:ln w="12700">
            <a:noFill/>
          </a:ln>
        </p:spPr>
        <p:txBody>
          <a:bodyPr wrap="square" anchor="t" anchorCtr="0">
            <a:spAutoFit/>
          </a:bodyPr>
          <a:p>
            <a:pPr defTabSz="762000" eaLnBrk="0" hangingPunct="0"/>
            <a:r>
              <a:rPr lang="zh-CN" altLang="en-US" sz="3200" dirty="0">
                <a:solidFill>
                  <a:srgbClr val="C00000"/>
                </a:solidFill>
                <a:latin typeface="宋体" panose="02010600030101010101" pitchFamily="2" charset="-122"/>
                <a:ea typeface="宋体" panose="02010600030101010101" pitchFamily="2" charset="-122"/>
              </a:rPr>
              <a:t>三、干涉与相位差、光程差的关系</a:t>
            </a:r>
            <a:endParaRPr lang="zh-CN" altLang="en-US" sz="3200" dirty="0">
              <a:solidFill>
                <a:srgbClr val="C0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video fullScrn="1">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chapter-3">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chapter-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chapter-3</Template>
  <TotalTime>0</TotalTime>
  <Words>3542</Words>
  <Application>WPS 演示</Application>
  <PresentationFormat>在屏幕上显示</PresentationFormat>
  <Paragraphs>741</Paragraphs>
  <Slides>49</Slides>
  <Notes>1</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201</vt:i4>
      </vt:variant>
      <vt:variant>
        <vt:lpstr>幻灯片标题</vt:lpstr>
      </vt:variant>
      <vt:variant>
        <vt:i4>49</vt:i4>
      </vt:variant>
    </vt:vector>
  </HeadingPairs>
  <TitlesOfParts>
    <vt:vector size="275" baseType="lpstr">
      <vt:lpstr>Arial</vt:lpstr>
      <vt:lpstr>宋体</vt:lpstr>
      <vt:lpstr>Wingdings</vt:lpstr>
      <vt:lpstr>Times New Roman</vt:lpstr>
      <vt:lpstr>楷体_GB2312</vt:lpstr>
      <vt:lpstr>仿宋_GB2312</vt:lpstr>
      <vt:lpstr>Symbol</vt:lpstr>
      <vt:lpstr>方正书宋简体</vt:lpstr>
      <vt:lpstr>微软雅黑</vt:lpstr>
      <vt:lpstr>Arial Unicode MS</vt:lpstr>
      <vt:lpstr>Calibri</vt:lpstr>
      <vt:lpstr>华文仿宋</vt:lpstr>
      <vt:lpstr>Wingdings 2</vt:lpstr>
      <vt:lpstr>Symbol</vt:lpstr>
      <vt:lpstr>华文行楷</vt:lpstr>
      <vt:lpstr>Century Schoolbook</vt:lpstr>
      <vt:lpstr>Bookman Old Style</vt:lpstr>
      <vt:lpstr>Times New Roman</vt:lpstr>
      <vt:lpstr>Microsoft JhengHei</vt:lpstr>
      <vt:lpstr>Wingdings</vt:lpstr>
      <vt:lpstr>幼圆</vt:lpstr>
      <vt:lpstr>黑体</vt:lpstr>
      <vt:lpstr>隶书</vt:lpstr>
      <vt:lpstr>仿宋</vt:lpstr>
      <vt:lpstr>chapter-3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Equation.KSEE3</vt:lpstr>
      <vt:lpstr>Equation.KSEE3</vt:lpstr>
      <vt:lpstr>Equation.KSEE3</vt:lpstr>
      <vt:lpstr>Equation.3</vt:lpstr>
      <vt:lpstr>Equation.3</vt:lpstr>
      <vt:lpstr>Equation.3</vt:lpstr>
      <vt:lpstr>Equation.KSEE3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Equation.KSEE3</vt:lpstr>
      <vt:lpstr>Equation.KSEE3</vt:lpstr>
      <vt:lpstr>Equation.3</vt:lpstr>
      <vt:lpstr>Equation.3</vt:lpstr>
      <vt:lpstr>Equation.3</vt:lpstr>
      <vt:lpstr>Equation.KSEE3</vt:lpstr>
      <vt:lpstr>Equation.KSEE3</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Equation.KSEE3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Equation.DSMT4</vt:lpstr>
      <vt:lpstr>Equation.DSMT4</vt:lpstr>
      <vt:lpstr>Equation.3</vt:lpstr>
      <vt:lpstr>Equation.3</vt:lpstr>
      <vt:lpstr>Equation.DSMT4</vt:lpstr>
      <vt:lpstr>Equation.DSMT4</vt:lpstr>
      <vt:lpstr>Equation.DSMT4</vt:lpstr>
      <vt:lpstr>Equation.DSMT4</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Equation.DSMT4</vt:lpstr>
      <vt:lpstr>Equation.DSMT4</vt:lpstr>
      <vt:lpstr>Equation.DSMT4</vt:lpstr>
      <vt:lpstr>Equation.DSMT4</vt:lpstr>
      <vt:lpstr>Equation.3</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光  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非平行膜等厚干涉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Image</dc:creator>
  <cp:lastModifiedBy>致远</cp:lastModifiedBy>
  <cp:revision>779</cp:revision>
  <dcterms:created xsi:type="dcterms:W3CDTF">2006-10-30T02:21:00Z</dcterms:created>
  <dcterms:modified xsi:type="dcterms:W3CDTF">2024-10-28T11:52:39Z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y fmtid="{D5CDD505-2E9C-101B-9397-08002B2CF9AE}" pid="3" name="ICV">
    <vt:lpwstr>76DCC6072F3A46D4B6B73E5B1CB64C41</vt:lpwstr>
  </property>
</Properties>
</file>